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3004800" cy="9753600"/>
  <p:notesSz cx="13004800" cy="9753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E1D9C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9500" y="850900"/>
            <a:ext cx="3238500" cy="469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83619" y="812665"/>
            <a:ext cx="328549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4E729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1">
                <a:solidFill>
                  <a:srgbClr val="5E52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4E729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1">
                <a:solidFill>
                  <a:srgbClr val="5E52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4E729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4E729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E1D9C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5534" y="567451"/>
            <a:ext cx="10093731" cy="11907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4E729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6566" y="4401393"/>
            <a:ext cx="8907145" cy="393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1">
                <a:solidFill>
                  <a:srgbClr val="5E52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jp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0.png"/><Relationship Id="rId4" Type="http://schemas.openxmlformats.org/officeDocument/2006/relationships/image" Target="../media/image81.jp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png"/><Relationship Id="rId3" Type="http://schemas.openxmlformats.org/officeDocument/2006/relationships/image" Target="../media/image91.jpg"/><Relationship Id="rId4" Type="http://schemas.openxmlformats.org/officeDocument/2006/relationships/image" Target="../media/image92.png"/><Relationship Id="rId5" Type="http://schemas.openxmlformats.org/officeDocument/2006/relationships/image" Target="../media/image93.jp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1" Type="http://schemas.openxmlformats.org/officeDocument/2006/relationships/image" Target="../media/image108.png"/><Relationship Id="rId12" Type="http://schemas.openxmlformats.org/officeDocument/2006/relationships/image" Target="../media/image109.png"/><Relationship Id="rId13" Type="http://schemas.openxmlformats.org/officeDocument/2006/relationships/image" Target="../media/image110.png"/><Relationship Id="rId14" Type="http://schemas.openxmlformats.org/officeDocument/2006/relationships/image" Target="../media/image111.png"/><Relationship Id="rId15" Type="http://schemas.openxmlformats.org/officeDocument/2006/relationships/image" Target="../media/image112.png"/><Relationship Id="rId16" Type="http://schemas.openxmlformats.org/officeDocument/2006/relationships/image" Target="../media/image113.png"/><Relationship Id="rId17" Type="http://schemas.openxmlformats.org/officeDocument/2006/relationships/image" Target="../media/image114.png"/><Relationship Id="rId18" Type="http://schemas.openxmlformats.org/officeDocument/2006/relationships/image" Target="../media/image115.png"/><Relationship Id="rId19" Type="http://schemas.openxmlformats.org/officeDocument/2006/relationships/image" Target="../media/image116.png"/><Relationship Id="rId20" Type="http://schemas.openxmlformats.org/officeDocument/2006/relationships/image" Target="../media/image117.png"/><Relationship Id="rId21" Type="http://schemas.openxmlformats.org/officeDocument/2006/relationships/image" Target="../media/image118.png"/><Relationship Id="rId22" Type="http://schemas.openxmlformats.org/officeDocument/2006/relationships/image" Target="../media/image119.png"/><Relationship Id="rId23" Type="http://schemas.openxmlformats.org/officeDocument/2006/relationships/image" Target="../media/image120.png"/><Relationship Id="rId24" Type="http://schemas.openxmlformats.org/officeDocument/2006/relationships/image" Target="../media/image121.png"/><Relationship Id="rId25" Type="http://schemas.openxmlformats.org/officeDocument/2006/relationships/image" Target="../media/image122.png"/><Relationship Id="rId26" Type="http://schemas.openxmlformats.org/officeDocument/2006/relationships/image" Target="../media/image99.png"/><Relationship Id="rId27" Type="http://schemas.openxmlformats.org/officeDocument/2006/relationships/image" Target="../media/image12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jpg"/><Relationship Id="rId7" Type="http://schemas.openxmlformats.org/officeDocument/2006/relationships/image" Target="../media/image129.png"/><Relationship Id="rId8" Type="http://schemas.openxmlformats.org/officeDocument/2006/relationships/image" Target="../media/image130.jpg"/><Relationship Id="rId9" Type="http://schemas.openxmlformats.org/officeDocument/2006/relationships/image" Target="../media/image131.png"/><Relationship Id="rId10" Type="http://schemas.openxmlformats.org/officeDocument/2006/relationships/image" Target="../media/image132.jp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Relationship Id="rId15" Type="http://schemas.openxmlformats.org/officeDocument/2006/relationships/image" Target="../media/image137.png"/><Relationship Id="rId16" Type="http://schemas.openxmlformats.org/officeDocument/2006/relationships/image" Target="../media/image138.png"/><Relationship Id="rId17" Type="http://schemas.openxmlformats.org/officeDocument/2006/relationships/image" Target="../media/image139.png"/><Relationship Id="rId18" Type="http://schemas.openxmlformats.org/officeDocument/2006/relationships/image" Target="../media/image140.png"/><Relationship Id="rId19" Type="http://schemas.openxmlformats.org/officeDocument/2006/relationships/image" Target="../media/image141.png"/><Relationship Id="rId20" Type="http://schemas.openxmlformats.org/officeDocument/2006/relationships/image" Target="../media/image142.jpg"/><Relationship Id="rId21" Type="http://schemas.openxmlformats.org/officeDocument/2006/relationships/image" Target="../media/image143.png"/><Relationship Id="rId22" Type="http://schemas.openxmlformats.org/officeDocument/2006/relationships/image" Target="../media/image144.jpg"/><Relationship Id="rId23" Type="http://schemas.openxmlformats.org/officeDocument/2006/relationships/image" Target="../media/image118.png"/><Relationship Id="rId24" Type="http://schemas.openxmlformats.org/officeDocument/2006/relationships/image" Target="../media/image145.png"/><Relationship Id="rId25" Type="http://schemas.openxmlformats.org/officeDocument/2006/relationships/image" Target="../media/image146.jpg"/><Relationship Id="rId26" Type="http://schemas.openxmlformats.org/officeDocument/2006/relationships/image" Target="../media/image147.png"/><Relationship Id="rId27" Type="http://schemas.openxmlformats.org/officeDocument/2006/relationships/image" Target="../media/image148.png"/><Relationship Id="rId28" Type="http://schemas.openxmlformats.org/officeDocument/2006/relationships/image" Target="../media/image149.png"/><Relationship Id="rId29" Type="http://schemas.openxmlformats.org/officeDocument/2006/relationships/image" Target="../media/image150.png"/><Relationship Id="rId30" Type="http://schemas.openxmlformats.org/officeDocument/2006/relationships/image" Target="../media/image151.png"/><Relationship Id="rId31" Type="http://schemas.openxmlformats.org/officeDocument/2006/relationships/image" Target="../media/image152.png"/><Relationship Id="rId32" Type="http://schemas.openxmlformats.org/officeDocument/2006/relationships/image" Target="../media/image153.png"/><Relationship Id="rId33" Type="http://schemas.openxmlformats.org/officeDocument/2006/relationships/image" Target="../media/image154.png"/><Relationship Id="rId34" Type="http://schemas.openxmlformats.org/officeDocument/2006/relationships/image" Target="../media/image15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56.png"/><Relationship Id="rId4" Type="http://schemas.openxmlformats.org/officeDocument/2006/relationships/image" Target="../media/image161.png"/><Relationship Id="rId5" Type="http://schemas.openxmlformats.org/officeDocument/2006/relationships/image" Target="../media/image162.jpg"/><Relationship Id="rId6" Type="http://schemas.openxmlformats.org/officeDocument/2006/relationships/image" Target="../media/image163.jpg"/><Relationship Id="rId7" Type="http://schemas.openxmlformats.org/officeDocument/2006/relationships/image" Target="../media/image164.png"/><Relationship Id="rId8" Type="http://schemas.openxmlformats.org/officeDocument/2006/relationships/image" Target="../media/image165.png"/><Relationship Id="rId9" Type="http://schemas.openxmlformats.org/officeDocument/2006/relationships/image" Target="../media/image166.png"/><Relationship Id="rId10" Type="http://schemas.openxmlformats.org/officeDocument/2006/relationships/image" Target="../media/image167.png"/><Relationship Id="rId11" Type="http://schemas.openxmlformats.org/officeDocument/2006/relationships/image" Target="../media/image168.png"/><Relationship Id="rId12" Type="http://schemas.openxmlformats.org/officeDocument/2006/relationships/image" Target="../media/image169.png"/><Relationship Id="rId13" Type="http://schemas.openxmlformats.org/officeDocument/2006/relationships/image" Target="../media/image170.png"/><Relationship Id="rId14" Type="http://schemas.openxmlformats.org/officeDocument/2006/relationships/image" Target="../media/image171.png"/><Relationship Id="rId15" Type="http://schemas.openxmlformats.org/officeDocument/2006/relationships/image" Target="../media/image172.png"/><Relationship Id="rId16" Type="http://schemas.openxmlformats.org/officeDocument/2006/relationships/image" Target="../media/image173.png"/><Relationship Id="rId17" Type="http://schemas.openxmlformats.org/officeDocument/2006/relationships/hyperlink" Target="mailto:ce.0352008t@ac-rennes.fr" TargetMode="External"/><Relationship Id="rId18" Type="http://schemas.openxmlformats.org/officeDocument/2006/relationships/hyperlink" Target="mailto:gestion.vitre@ac-rennes.fr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png"/><Relationship Id="rId3" Type="http://schemas.openxmlformats.org/officeDocument/2006/relationships/image" Target="../media/image175.png"/><Relationship Id="rId4" Type="http://schemas.openxmlformats.org/officeDocument/2006/relationships/image" Target="../media/image176.png"/><Relationship Id="rId5" Type="http://schemas.openxmlformats.org/officeDocument/2006/relationships/image" Target="../media/image177.png"/><Relationship Id="rId6" Type="http://schemas.openxmlformats.org/officeDocument/2006/relationships/image" Target="../media/image178.png"/><Relationship Id="rId7" Type="http://schemas.openxmlformats.org/officeDocument/2006/relationships/image" Target="../media/image179.png"/><Relationship Id="rId8" Type="http://schemas.openxmlformats.org/officeDocument/2006/relationships/image" Target="../media/image180.jpg"/><Relationship Id="rId9" Type="http://schemas.openxmlformats.org/officeDocument/2006/relationships/image" Target="../media/image181.png"/><Relationship Id="rId10" Type="http://schemas.openxmlformats.org/officeDocument/2006/relationships/image" Target="../media/image182.png"/><Relationship Id="rId11" Type="http://schemas.openxmlformats.org/officeDocument/2006/relationships/image" Target="../media/image183.png"/><Relationship Id="rId12" Type="http://schemas.openxmlformats.org/officeDocument/2006/relationships/image" Target="../media/image184.png"/><Relationship Id="rId13" Type="http://schemas.openxmlformats.org/officeDocument/2006/relationships/image" Target="../media/image185.png"/><Relationship Id="rId14" Type="http://schemas.openxmlformats.org/officeDocument/2006/relationships/image" Target="../media/image186.png"/><Relationship Id="rId15" Type="http://schemas.openxmlformats.org/officeDocument/2006/relationships/image" Target="../media/image187.png"/><Relationship Id="rId16" Type="http://schemas.openxmlformats.org/officeDocument/2006/relationships/image" Target="../media/image188.png"/><Relationship Id="rId17" Type="http://schemas.openxmlformats.org/officeDocument/2006/relationships/image" Target="../media/image189.png"/><Relationship Id="rId18" Type="http://schemas.openxmlformats.org/officeDocument/2006/relationships/image" Target="../media/image190.png"/><Relationship Id="rId19" Type="http://schemas.openxmlformats.org/officeDocument/2006/relationships/image" Target="../media/image191.png"/><Relationship Id="rId20" Type="http://schemas.openxmlformats.org/officeDocument/2006/relationships/image" Target="../media/image192.png"/><Relationship Id="rId21" Type="http://schemas.openxmlformats.org/officeDocument/2006/relationships/image" Target="../media/image193.png"/><Relationship Id="rId22" Type="http://schemas.openxmlformats.org/officeDocument/2006/relationships/image" Target="../media/image194.png"/><Relationship Id="rId23" Type="http://schemas.openxmlformats.org/officeDocument/2006/relationships/image" Target="../media/image195.png"/><Relationship Id="rId24" Type="http://schemas.openxmlformats.org/officeDocument/2006/relationships/image" Target="../media/image196.png"/><Relationship Id="rId25" Type="http://schemas.openxmlformats.org/officeDocument/2006/relationships/image" Target="../media/image197.png"/><Relationship Id="rId26" Type="http://schemas.openxmlformats.org/officeDocument/2006/relationships/image" Target="../media/image198.png"/><Relationship Id="rId27" Type="http://schemas.openxmlformats.org/officeDocument/2006/relationships/image" Target="../media/image199.png"/><Relationship Id="rId28" Type="http://schemas.openxmlformats.org/officeDocument/2006/relationships/image" Target="../media/image200.png"/><Relationship Id="rId29" Type="http://schemas.openxmlformats.org/officeDocument/2006/relationships/image" Target="../media/image201.png"/><Relationship Id="rId30" Type="http://schemas.openxmlformats.org/officeDocument/2006/relationships/image" Target="../media/image202.png"/><Relationship Id="rId31" Type="http://schemas.openxmlformats.org/officeDocument/2006/relationships/image" Target="../media/image203.png"/><Relationship Id="rId32" Type="http://schemas.openxmlformats.org/officeDocument/2006/relationships/image" Target="../media/image204.png"/><Relationship Id="rId33" Type="http://schemas.openxmlformats.org/officeDocument/2006/relationships/image" Target="../media/image20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6.png"/><Relationship Id="rId3" Type="http://schemas.openxmlformats.org/officeDocument/2006/relationships/image" Target="../media/image207.png"/><Relationship Id="rId4" Type="http://schemas.openxmlformats.org/officeDocument/2006/relationships/image" Target="../media/image208.png"/><Relationship Id="rId5" Type="http://schemas.openxmlformats.org/officeDocument/2006/relationships/image" Target="../media/image209.png"/><Relationship Id="rId6" Type="http://schemas.openxmlformats.org/officeDocument/2006/relationships/image" Target="../media/image210.png"/><Relationship Id="rId7" Type="http://schemas.openxmlformats.org/officeDocument/2006/relationships/image" Target="../media/image21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1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hyperlink" Target="http://www.toutatice.fr/" TargetMode="External"/><Relationship Id="rId9" Type="http://schemas.openxmlformats.org/officeDocument/2006/relationships/image" Target="../media/image3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10.png"/><Relationship Id="rId10" Type="http://schemas.openxmlformats.org/officeDocument/2006/relationships/image" Target="../media/image53.jpg"/><Relationship Id="rId11" Type="http://schemas.openxmlformats.org/officeDocument/2006/relationships/image" Target="../media/image54.jpg"/><Relationship Id="rId12" Type="http://schemas.openxmlformats.org/officeDocument/2006/relationships/image" Target="../media/image5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6.jp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3" Type="http://schemas.openxmlformats.org/officeDocument/2006/relationships/image" Target="../media/image75.jpg"/><Relationship Id="rId4" Type="http://schemas.openxmlformats.org/officeDocument/2006/relationships/image" Target="../media/image70.png"/><Relationship Id="rId5" Type="http://schemas.openxmlformats.org/officeDocument/2006/relationships/image" Target="../media/image7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jpg"/><Relationship Id="rId6" Type="http://schemas.openxmlformats.org/officeDocument/2006/relationships/image" Target="../media/image70.png"/><Relationship Id="rId7" Type="http://schemas.openxmlformats.org/officeDocument/2006/relationships/image" Target="../media/image7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E2D9C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958405"/>
            <a:ext cx="13004800" cy="71992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86649" y="9192900"/>
            <a:ext cx="3660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615E5A"/>
                </a:solidFill>
                <a:latin typeface="Calibri"/>
                <a:cs typeface="Calibri"/>
              </a:rPr>
              <a:t>Collège</a:t>
            </a:r>
            <a:r>
              <a:rPr dirty="0" sz="2000" spc="-55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15E5A"/>
                </a:solidFill>
                <a:latin typeface="Calibri"/>
                <a:cs typeface="Calibri"/>
              </a:rPr>
              <a:t>Les</a:t>
            </a:r>
            <a:r>
              <a:rPr dirty="0" sz="2000" spc="-50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15E5A"/>
                </a:solidFill>
                <a:latin typeface="Calibri"/>
                <a:cs typeface="Calibri"/>
              </a:rPr>
              <a:t>Rochers</a:t>
            </a:r>
            <a:r>
              <a:rPr dirty="0" sz="2000" spc="-50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15E5A"/>
                </a:solidFill>
                <a:latin typeface="Calibri"/>
                <a:cs typeface="Calibri"/>
              </a:rPr>
              <a:t>Sévigné</a:t>
            </a:r>
            <a:r>
              <a:rPr dirty="0" sz="2000" spc="-55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15E5A"/>
                </a:solidFill>
                <a:latin typeface="Calibri"/>
                <a:cs typeface="Calibri"/>
              </a:rPr>
              <a:t>-</a:t>
            </a:r>
            <a:r>
              <a:rPr dirty="0" sz="2000" spc="-50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15E5A"/>
                </a:solidFill>
                <a:latin typeface="Calibri"/>
                <a:cs typeface="Calibri"/>
              </a:rPr>
              <a:t>Vitré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00" y="2692400"/>
            <a:ext cx="152400" cy="1397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0900" y="2590800"/>
            <a:ext cx="3175000" cy="3429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10100" y="2984500"/>
            <a:ext cx="3975100" cy="3302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00" y="3644900"/>
            <a:ext cx="152400" cy="1397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60900" y="3543300"/>
            <a:ext cx="6413500" cy="31750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0900" y="4114800"/>
            <a:ext cx="4610100" cy="34290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00" y="4787900"/>
            <a:ext cx="152400" cy="13970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60900" y="4686300"/>
            <a:ext cx="2032000" cy="27940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278130" y="2482080"/>
            <a:ext cx="679577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950" marR="2512060" indent="-349250">
              <a:lnSpc>
                <a:spcPct val="111700"/>
              </a:lnSpc>
              <a:spcBef>
                <a:spcPts val="100"/>
              </a:spcBef>
              <a:buChar char="•"/>
              <a:tabLst>
                <a:tab pos="361950" algn="l"/>
                <a:tab pos="407670" algn="l"/>
              </a:tabLst>
            </a:pPr>
            <a:r>
              <a:rPr dirty="0" sz="1650" i="1">
                <a:solidFill>
                  <a:srgbClr val="5E524C"/>
                </a:solidFill>
                <a:latin typeface="Arial"/>
                <a:cs typeface="Arial"/>
              </a:rPr>
              <a:t>	</a:t>
            </a:r>
            <a:r>
              <a:rPr dirty="0" baseline="1262" sz="3300" spc="-75" i="1">
                <a:solidFill>
                  <a:srgbClr val="5E524C"/>
                </a:solidFill>
                <a:latin typeface="Arial"/>
                <a:cs typeface="Arial"/>
              </a:rPr>
              <a:t>Le</a:t>
            </a:r>
            <a:r>
              <a:rPr dirty="0" baseline="1262" sz="3300" spc="-37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baseline="1262" sz="3300" spc="104" i="1">
                <a:solidFill>
                  <a:srgbClr val="5E524C"/>
                </a:solidFill>
                <a:latin typeface="Arial"/>
                <a:cs typeface="Arial"/>
              </a:rPr>
              <a:t>compte</a:t>
            </a:r>
            <a:r>
              <a:rPr dirty="0" baseline="1262" sz="3300" spc="-22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baseline="1262" sz="3300" i="1">
                <a:solidFill>
                  <a:srgbClr val="5E524C"/>
                </a:solidFill>
                <a:latin typeface="Arial"/>
                <a:cs typeface="Arial"/>
              </a:rPr>
              <a:t>EduConnect</a:t>
            </a:r>
            <a:r>
              <a:rPr dirty="0" baseline="1262" sz="3300" spc="-1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baseline="1262" sz="3300" spc="-75" i="1">
                <a:solidFill>
                  <a:srgbClr val="5E524C"/>
                </a:solidFill>
                <a:latin typeface="Arial"/>
                <a:cs typeface="Arial"/>
              </a:rPr>
              <a:t>:</a:t>
            </a:r>
            <a:r>
              <a:rPr dirty="0" baseline="1262" sz="3300" spc="-37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200" spc="-25" i="1">
                <a:solidFill>
                  <a:srgbClr val="5E524C"/>
                </a:solidFill>
                <a:latin typeface="Arial"/>
                <a:cs typeface="Arial"/>
              </a:rPr>
              <a:t>accès</a:t>
            </a:r>
            <a:r>
              <a:rPr dirty="0" sz="2200" spc="-10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5E524C"/>
                </a:solidFill>
                <a:latin typeface="Arial"/>
                <a:cs typeface="Arial"/>
              </a:rPr>
              <a:t>aux</a:t>
            </a:r>
            <a:r>
              <a:rPr dirty="0" sz="2200" spc="-10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200" spc="-20" i="1">
                <a:solidFill>
                  <a:srgbClr val="5E524C"/>
                </a:solidFill>
                <a:latin typeface="Arial"/>
                <a:cs typeface="Arial"/>
              </a:rPr>
              <a:t>espaces</a:t>
            </a:r>
            <a:r>
              <a:rPr dirty="0" sz="2200" spc="-10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200" spc="-10" i="1">
                <a:solidFill>
                  <a:srgbClr val="5E524C"/>
                </a:solidFill>
                <a:latin typeface="Arial"/>
                <a:cs typeface="Arial"/>
              </a:rPr>
              <a:t>numériques</a:t>
            </a:r>
            <a:endParaRPr sz="2200">
              <a:latin typeface="Arial"/>
              <a:cs typeface="Arial"/>
            </a:endParaRPr>
          </a:p>
          <a:p>
            <a:pPr marL="407670" marR="5080" indent="-395605">
              <a:lnSpc>
                <a:spcPct val="168500"/>
              </a:lnSpc>
              <a:spcBef>
                <a:spcPts val="100"/>
              </a:spcBef>
              <a:buSzPct val="75000"/>
              <a:buChar char="•"/>
              <a:tabLst>
                <a:tab pos="407670" algn="l"/>
              </a:tabLst>
            </a:pPr>
            <a:r>
              <a:rPr dirty="0" baseline="1262" sz="3300" i="1">
                <a:solidFill>
                  <a:srgbClr val="5E524C"/>
                </a:solidFill>
                <a:latin typeface="Arial"/>
                <a:cs typeface="Arial"/>
              </a:rPr>
              <a:t>Fonctionnalités</a:t>
            </a:r>
            <a:r>
              <a:rPr dirty="0" baseline="1262" sz="3300" spc="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baseline="1262" sz="3300" spc="127" i="1">
                <a:solidFill>
                  <a:srgbClr val="5E524C"/>
                </a:solidFill>
                <a:latin typeface="Arial"/>
                <a:cs typeface="Arial"/>
              </a:rPr>
              <a:t>de</a:t>
            </a:r>
            <a:r>
              <a:rPr dirty="0" baseline="1262" sz="3300" spc="82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baseline="1262" sz="3300" i="1">
                <a:solidFill>
                  <a:srgbClr val="5E524C"/>
                </a:solidFill>
                <a:latin typeface="Arial"/>
                <a:cs typeface="Arial"/>
              </a:rPr>
              <a:t>Pronote</a:t>
            </a:r>
            <a:r>
              <a:rPr dirty="0" baseline="1262" sz="3300" spc="82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baseline="1262" sz="3300" spc="-15" i="1">
                <a:solidFill>
                  <a:srgbClr val="5E524C"/>
                </a:solidFill>
                <a:latin typeface="Arial"/>
                <a:cs typeface="Arial"/>
              </a:rPr>
              <a:t>(avec</a:t>
            </a:r>
            <a:r>
              <a:rPr dirty="0" baseline="1262" sz="3300" spc="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baseline="1262" sz="3300" i="1">
                <a:solidFill>
                  <a:srgbClr val="5E524C"/>
                </a:solidFill>
                <a:latin typeface="Arial"/>
                <a:cs typeface="Arial"/>
              </a:rPr>
              <a:t>un</a:t>
            </a:r>
            <a:r>
              <a:rPr dirty="0" baseline="1262" sz="3300" spc="82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baseline="1262" sz="3300" i="1">
                <a:solidFill>
                  <a:srgbClr val="5E524C"/>
                </a:solidFill>
                <a:latin typeface="Arial"/>
                <a:cs typeface="Arial"/>
              </a:rPr>
              <a:t>ordinateur,</a:t>
            </a:r>
            <a:r>
              <a:rPr dirty="0" baseline="1262" sz="3300" spc="-37" i="1">
                <a:solidFill>
                  <a:srgbClr val="5E524C"/>
                </a:solidFill>
                <a:latin typeface="Arial"/>
                <a:cs typeface="Arial"/>
              </a:rPr>
              <a:t> un </a:t>
            </a:r>
            <a:r>
              <a:rPr dirty="0" sz="2200" spc="60" i="1">
                <a:solidFill>
                  <a:srgbClr val="5E524C"/>
                </a:solidFill>
                <a:latin typeface="Arial"/>
                <a:cs typeface="Arial"/>
              </a:rPr>
              <a:t>téléphone</a:t>
            </a:r>
            <a:r>
              <a:rPr dirty="0" sz="2200" spc="-2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200" spc="60" i="1">
                <a:solidFill>
                  <a:srgbClr val="5E524C"/>
                </a:solidFill>
                <a:latin typeface="Arial"/>
                <a:cs typeface="Arial"/>
              </a:rPr>
              <a:t>portable</a:t>
            </a:r>
            <a:r>
              <a:rPr dirty="0" sz="2200" spc="-2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200" spc="70" i="1">
                <a:solidFill>
                  <a:srgbClr val="5E524C"/>
                </a:solidFill>
                <a:latin typeface="Arial"/>
                <a:cs typeface="Arial"/>
              </a:rPr>
              <a:t>ou</a:t>
            </a:r>
            <a:r>
              <a:rPr dirty="0" sz="2200" spc="-1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5E524C"/>
                </a:solidFill>
                <a:latin typeface="Arial"/>
                <a:cs typeface="Arial"/>
              </a:rPr>
              <a:t>une</a:t>
            </a:r>
            <a:r>
              <a:rPr dirty="0" sz="2200" spc="-2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200" spc="-10" i="1">
                <a:solidFill>
                  <a:srgbClr val="5E524C"/>
                </a:solidFill>
                <a:latin typeface="Arial"/>
                <a:cs typeface="Arial"/>
              </a:rPr>
              <a:t>tablette)</a:t>
            </a:r>
            <a:endParaRPr sz="2200">
              <a:latin typeface="Arial"/>
              <a:cs typeface="Arial"/>
            </a:endParaRPr>
          </a:p>
          <a:p>
            <a:pPr marL="407670" indent="-394970">
              <a:lnSpc>
                <a:spcPct val="100000"/>
              </a:lnSpc>
              <a:spcBef>
                <a:spcPts val="1915"/>
              </a:spcBef>
              <a:buSzPct val="75000"/>
              <a:buChar char="•"/>
              <a:tabLst>
                <a:tab pos="407670" algn="l"/>
              </a:tabLst>
            </a:pPr>
            <a:r>
              <a:rPr dirty="0" baseline="1262" sz="3300" spc="-142" i="1">
                <a:solidFill>
                  <a:srgbClr val="5E524C"/>
                </a:solidFill>
                <a:latin typeface="Arial"/>
                <a:cs typeface="Arial"/>
              </a:rPr>
              <a:t>Les</a:t>
            </a:r>
            <a:r>
              <a:rPr dirty="0" baseline="1262" sz="3300" spc="-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baseline="1262" sz="3300" spc="-15" i="1">
                <a:solidFill>
                  <a:srgbClr val="5E524C"/>
                </a:solidFill>
                <a:latin typeface="Arial"/>
                <a:cs typeface="Arial"/>
              </a:rPr>
              <a:t>téléservices</a:t>
            </a:r>
            <a:endParaRPr baseline="1262" sz="33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0893" y="2525748"/>
            <a:ext cx="2337302" cy="508067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31924" y="3351798"/>
            <a:ext cx="1320800" cy="558800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019300" y="1231900"/>
            <a:ext cx="8382000" cy="812800"/>
            <a:chOff x="2019300" y="1231900"/>
            <a:chExt cx="8382000" cy="812800"/>
          </a:xfrm>
        </p:grpSpPr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19300" y="1231900"/>
              <a:ext cx="8382000" cy="4572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52900" y="1638300"/>
              <a:ext cx="4114800" cy="406400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009202" y="1194798"/>
            <a:ext cx="8387080" cy="873760"/>
          </a:xfrm>
          <a:prstGeom prst="rect"/>
        </p:spPr>
        <p:txBody>
          <a:bodyPr wrap="square" lIns="0" tIns="55879" rIns="0" bIns="0" rtlCol="0" vert="horz">
            <a:spAutoFit/>
          </a:bodyPr>
          <a:lstStyle/>
          <a:p>
            <a:pPr marL="2148205" marR="5080" indent="-2136140">
              <a:lnSpc>
                <a:spcPts val="3200"/>
              </a:lnSpc>
              <a:spcBef>
                <a:spcPts val="439"/>
              </a:spcBef>
            </a:pPr>
            <a:r>
              <a:rPr dirty="0" sz="2900">
                <a:solidFill>
                  <a:srgbClr val="4C7296"/>
                </a:solidFill>
              </a:rPr>
              <a:t>L’ESPACE</a:t>
            </a:r>
            <a:r>
              <a:rPr dirty="0" sz="2900" spc="430">
                <a:solidFill>
                  <a:srgbClr val="4C7296"/>
                </a:solidFill>
              </a:rPr>
              <a:t> </a:t>
            </a:r>
            <a:r>
              <a:rPr dirty="0" sz="2900" spc="240">
                <a:solidFill>
                  <a:srgbClr val="4C7296"/>
                </a:solidFill>
              </a:rPr>
              <a:t>NUMÉRIQUE</a:t>
            </a:r>
            <a:r>
              <a:rPr dirty="0" sz="2900" spc="434">
                <a:solidFill>
                  <a:srgbClr val="4C7296"/>
                </a:solidFill>
              </a:rPr>
              <a:t> </a:t>
            </a:r>
            <a:r>
              <a:rPr dirty="0" sz="2900" spc="80">
                <a:solidFill>
                  <a:srgbClr val="4C7296"/>
                </a:solidFill>
              </a:rPr>
              <a:t>DE</a:t>
            </a:r>
            <a:r>
              <a:rPr dirty="0" sz="2900" spc="360">
                <a:solidFill>
                  <a:srgbClr val="4C7296"/>
                </a:solidFill>
              </a:rPr>
              <a:t> </a:t>
            </a:r>
            <a:r>
              <a:rPr dirty="0" sz="2900" spc="114">
                <a:solidFill>
                  <a:srgbClr val="4C7296"/>
                </a:solidFill>
              </a:rPr>
              <a:t>TRAVAIL</a:t>
            </a:r>
            <a:r>
              <a:rPr dirty="0" sz="2900" spc="365">
                <a:solidFill>
                  <a:srgbClr val="4C7296"/>
                </a:solidFill>
              </a:rPr>
              <a:t> </a:t>
            </a:r>
            <a:r>
              <a:rPr dirty="0" sz="2900" spc="160">
                <a:solidFill>
                  <a:srgbClr val="4C7296"/>
                </a:solidFill>
              </a:rPr>
              <a:t>(ENT) </a:t>
            </a:r>
            <a:r>
              <a:rPr dirty="0" sz="2900" spc="80">
                <a:solidFill>
                  <a:srgbClr val="4C7296"/>
                </a:solidFill>
              </a:rPr>
              <a:t>PARENTS</a:t>
            </a:r>
            <a:r>
              <a:rPr dirty="0" sz="2900" spc="360">
                <a:solidFill>
                  <a:srgbClr val="4C7296"/>
                </a:solidFill>
              </a:rPr>
              <a:t> </a:t>
            </a:r>
            <a:r>
              <a:rPr dirty="0" sz="2900">
                <a:solidFill>
                  <a:srgbClr val="4C7296"/>
                </a:solidFill>
              </a:rPr>
              <a:t>ET</a:t>
            </a:r>
            <a:r>
              <a:rPr dirty="0" sz="2900" spc="290">
                <a:solidFill>
                  <a:srgbClr val="4C7296"/>
                </a:solidFill>
              </a:rPr>
              <a:t> </a:t>
            </a:r>
            <a:r>
              <a:rPr dirty="0" sz="2900" spc="-10">
                <a:solidFill>
                  <a:srgbClr val="4C7296"/>
                </a:solidFill>
              </a:rPr>
              <a:t>ÉLÈVES</a:t>
            </a:r>
            <a:endParaRPr sz="2900"/>
          </a:p>
        </p:txBody>
      </p:sp>
      <p:sp>
        <p:nvSpPr>
          <p:cNvPr id="21" name="object 21" descr=""/>
          <p:cNvSpPr txBox="1"/>
          <p:nvPr/>
        </p:nvSpPr>
        <p:spPr>
          <a:xfrm>
            <a:off x="11137634" y="9304596"/>
            <a:ext cx="151320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615E5A"/>
                </a:solidFill>
                <a:latin typeface="Calibri"/>
                <a:cs typeface="Calibri"/>
              </a:rPr>
              <a:t>D.</a:t>
            </a:r>
            <a:r>
              <a:rPr dirty="0" sz="1300" spc="-60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615E5A"/>
                </a:solidFill>
                <a:latin typeface="Calibri"/>
                <a:cs typeface="Calibri"/>
              </a:rPr>
              <a:t>Morand,</a:t>
            </a:r>
            <a:r>
              <a:rPr dirty="0" sz="1300" spc="-55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615E5A"/>
                </a:solidFill>
                <a:latin typeface="Calibri"/>
                <a:cs typeface="Calibri"/>
              </a:rPr>
              <a:t>Principale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23705" y="4228646"/>
            <a:ext cx="2231571" cy="50800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2949964" y="5541310"/>
            <a:ext cx="7198359" cy="3409950"/>
            <a:chOff x="2949964" y="5541310"/>
            <a:chExt cx="7198359" cy="3409950"/>
          </a:xfrm>
        </p:grpSpPr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49964" y="5541497"/>
              <a:ext cx="4638296" cy="340918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46589" y="5541310"/>
              <a:ext cx="1701462" cy="34093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9500" y="850900"/>
            <a:ext cx="3238500" cy="469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83619" y="812665"/>
            <a:ext cx="328549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dirty="0" spc="190"/>
              <a:t> </a:t>
            </a:r>
            <a:r>
              <a:rPr dirty="0" spc="100"/>
              <a:t>ÉTAPES…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500" y="1663700"/>
            <a:ext cx="11582400" cy="4191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23468" y="1576132"/>
            <a:ext cx="115582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i="1">
                <a:solidFill>
                  <a:srgbClr val="5E524C"/>
                </a:solidFill>
                <a:latin typeface="Arial"/>
                <a:cs typeface="Arial"/>
              </a:rPr>
              <a:t>Sélectionner votre enfant 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(si</a:t>
            </a:r>
            <a:r>
              <a:rPr dirty="0" sz="2800" i="1">
                <a:solidFill>
                  <a:srgbClr val="5E524C"/>
                </a:solidFill>
                <a:latin typeface="Arial"/>
                <a:cs typeface="Arial"/>
              </a:rPr>
              <a:t> plusieurs),</a:t>
            </a:r>
            <a:r>
              <a:rPr dirty="0" sz="2800" spc="-9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70" i="1">
                <a:solidFill>
                  <a:srgbClr val="5E524C"/>
                </a:solidFill>
                <a:latin typeface="Arial"/>
                <a:cs typeface="Arial"/>
              </a:rPr>
              <a:t>et</a:t>
            </a:r>
            <a:r>
              <a:rPr dirty="0" sz="280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55" i="1">
                <a:solidFill>
                  <a:srgbClr val="5E524C"/>
                </a:solidFill>
                <a:latin typeface="Arial"/>
                <a:cs typeface="Arial"/>
              </a:rPr>
              <a:t>cliquer</a:t>
            </a:r>
            <a:r>
              <a:rPr dirty="0" sz="280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5E524C"/>
                </a:solidFill>
                <a:latin typeface="Arial"/>
                <a:cs typeface="Arial"/>
              </a:rPr>
              <a:t>sur</a:t>
            </a:r>
            <a:r>
              <a:rPr dirty="0" sz="2800" spc="-9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165" i="1">
                <a:solidFill>
                  <a:srgbClr val="5E524C"/>
                </a:solidFill>
                <a:latin typeface="Arial"/>
                <a:cs typeface="Arial"/>
              </a:rPr>
              <a:t>«</a:t>
            </a:r>
            <a:r>
              <a:rPr dirty="0" sz="2800" spc="-9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E524C"/>
                </a:solidFill>
                <a:latin typeface="Arial"/>
                <a:cs typeface="Arial"/>
              </a:rPr>
              <a:t>accéder à </a:t>
            </a:r>
            <a:r>
              <a:rPr dirty="0" sz="2800" spc="-50" i="1">
                <a:solidFill>
                  <a:srgbClr val="5E524C"/>
                </a:solidFill>
                <a:latin typeface="Arial"/>
                <a:cs typeface="Arial"/>
              </a:rPr>
              <a:t>l’ENT</a:t>
            </a:r>
            <a:r>
              <a:rPr dirty="0" sz="2800" spc="-16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50" i="1">
                <a:solidFill>
                  <a:srgbClr val="5E524C"/>
                </a:solidFill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680893" y="3328835"/>
            <a:ext cx="9643110" cy="5088255"/>
            <a:chOff x="1680893" y="3328835"/>
            <a:chExt cx="9643110" cy="508825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0893" y="3328835"/>
              <a:ext cx="9643013" cy="508790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61176" y="3430173"/>
              <a:ext cx="3392467" cy="58712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01932" y="3443012"/>
              <a:ext cx="3316267" cy="51092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01932" y="3443013"/>
              <a:ext cx="3316604" cy="511175"/>
            </a:xfrm>
            <a:custGeom>
              <a:avLst/>
              <a:gdLst/>
              <a:ahLst/>
              <a:cxnLst/>
              <a:rect l="l" t="t" r="r" b="b"/>
              <a:pathLst>
                <a:path w="3316604" h="511175">
                  <a:moveTo>
                    <a:pt x="3316267" y="0"/>
                  </a:moveTo>
                  <a:lnTo>
                    <a:pt x="0" y="0"/>
                  </a:lnTo>
                  <a:lnTo>
                    <a:pt x="0" y="510919"/>
                  </a:lnTo>
                  <a:lnTo>
                    <a:pt x="3316267" y="510919"/>
                  </a:lnTo>
                  <a:lnTo>
                    <a:pt x="3316267" y="0"/>
                  </a:lnTo>
                  <a:close/>
                </a:path>
              </a:pathLst>
            </a:custGeom>
            <a:solidFill>
              <a:srgbClr val="12448A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81900" y="3556000"/>
              <a:ext cx="1968500" cy="2794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7591055" y="3515149"/>
            <a:ext cx="19380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6F5F4"/>
                </a:solidFill>
                <a:latin typeface="Arial MT"/>
                <a:cs typeface="Arial MT"/>
              </a:rPr>
              <a:t>choix</a:t>
            </a:r>
            <a:r>
              <a:rPr dirty="0" sz="2000" spc="60">
                <a:solidFill>
                  <a:srgbClr val="F6F5F4"/>
                </a:solidFill>
                <a:latin typeface="Arial MT"/>
                <a:cs typeface="Arial MT"/>
              </a:rPr>
              <a:t> </a:t>
            </a:r>
            <a:r>
              <a:rPr dirty="0" sz="2000" spc="85">
                <a:solidFill>
                  <a:srgbClr val="F6F5F4"/>
                </a:solidFill>
                <a:latin typeface="Arial MT"/>
                <a:cs typeface="Arial MT"/>
              </a:rPr>
              <a:t>de</a:t>
            </a:r>
            <a:r>
              <a:rPr dirty="0" sz="2000" spc="60">
                <a:solidFill>
                  <a:srgbClr val="F6F5F4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6F5F4"/>
                </a:solidFill>
                <a:latin typeface="Arial MT"/>
                <a:cs typeface="Arial MT"/>
              </a:rPr>
              <a:t>l’enfant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240760" y="2136860"/>
            <a:ext cx="5974715" cy="6404610"/>
            <a:chOff x="1240760" y="2136860"/>
            <a:chExt cx="5974715" cy="6404610"/>
          </a:xfrm>
        </p:grpSpPr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4613" y="2136860"/>
              <a:ext cx="700787" cy="168752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4680" y="2176447"/>
              <a:ext cx="368880" cy="154815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674680" y="2176447"/>
              <a:ext cx="368935" cy="1548765"/>
            </a:xfrm>
            <a:custGeom>
              <a:avLst/>
              <a:gdLst/>
              <a:ahLst/>
              <a:cxnLst/>
              <a:rect l="l" t="t" r="r" b="b"/>
              <a:pathLst>
                <a:path w="368934" h="1548764">
                  <a:moveTo>
                    <a:pt x="106461" y="0"/>
                  </a:moveTo>
                  <a:lnTo>
                    <a:pt x="0" y="19341"/>
                  </a:lnTo>
                  <a:lnTo>
                    <a:pt x="149303" y="841161"/>
                  </a:lnTo>
                  <a:lnTo>
                    <a:pt x="36188" y="861711"/>
                  </a:lnTo>
                  <a:lnTo>
                    <a:pt x="332733" y="1548157"/>
                  </a:lnTo>
                  <a:lnTo>
                    <a:pt x="367885" y="821819"/>
                  </a:lnTo>
                  <a:lnTo>
                    <a:pt x="255765" y="821819"/>
                  </a:lnTo>
                  <a:lnTo>
                    <a:pt x="106461" y="0"/>
                  </a:lnTo>
                  <a:close/>
                </a:path>
                <a:path w="368934" h="1548764">
                  <a:moveTo>
                    <a:pt x="368879" y="801269"/>
                  </a:moveTo>
                  <a:lnTo>
                    <a:pt x="255765" y="821819"/>
                  </a:lnTo>
                  <a:lnTo>
                    <a:pt x="367885" y="821819"/>
                  </a:lnTo>
                  <a:lnTo>
                    <a:pt x="368879" y="801269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0760" y="2136860"/>
              <a:ext cx="1409937" cy="559095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0827" y="2176447"/>
              <a:ext cx="1078029" cy="545159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400827" y="2176447"/>
              <a:ext cx="1078230" cy="5452110"/>
            </a:xfrm>
            <a:custGeom>
              <a:avLst/>
              <a:gdLst/>
              <a:ahLst/>
              <a:cxnLst/>
              <a:rect l="l" t="t" r="r" b="b"/>
              <a:pathLst>
                <a:path w="1078230" h="5452109">
                  <a:moveTo>
                    <a:pt x="106461" y="0"/>
                  </a:moveTo>
                  <a:lnTo>
                    <a:pt x="0" y="19341"/>
                  </a:lnTo>
                  <a:lnTo>
                    <a:pt x="858452" y="4744596"/>
                  </a:lnTo>
                  <a:lnTo>
                    <a:pt x="745337" y="4765146"/>
                  </a:lnTo>
                  <a:lnTo>
                    <a:pt x="1041882" y="5451593"/>
                  </a:lnTo>
                  <a:lnTo>
                    <a:pt x="1077034" y="4725254"/>
                  </a:lnTo>
                  <a:lnTo>
                    <a:pt x="964914" y="4725254"/>
                  </a:lnTo>
                  <a:lnTo>
                    <a:pt x="106461" y="0"/>
                  </a:lnTo>
                  <a:close/>
                </a:path>
                <a:path w="1078230" h="5452109">
                  <a:moveTo>
                    <a:pt x="1078030" y="4704704"/>
                  </a:moveTo>
                  <a:lnTo>
                    <a:pt x="964914" y="4725254"/>
                  </a:lnTo>
                  <a:lnTo>
                    <a:pt x="1077034" y="4725254"/>
                  </a:lnTo>
                  <a:lnTo>
                    <a:pt x="1078030" y="4704704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46542" y="7806268"/>
              <a:ext cx="1365857" cy="735168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112697" y="7844506"/>
              <a:ext cx="1238885" cy="608330"/>
            </a:xfrm>
            <a:custGeom>
              <a:avLst/>
              <a:gdLst/>
              <a:ahLst/>
              <a:cxnLst/>
              <a:rect l="l" t="t" r="r" b="b"/>
              <a:pathLst>
                <a:path w="1238885" h="608329">
                  <a:moveTo>
                    <a:pt x="1057430" y="89064"/>
                  </a:moveTo>
                  <a:lnTo>
                    <a:pt x="1105563" y="115586"/>
                  </a:lnTo>
                  <a:lnTo>
                    <a:pt x="1146292" y="144045"/>
                  </a:lnTo>
                  <a:lnTo>
                    <a:pt x="1179615" y="174116"/>
                  </a:lnTo>
                  <a:lnTo>
                    <a:pt x="1205533" y="205479"/>
                  </a:lnTo>
                  <a:lnTo>
                    <a:pt x="1235153" y="270785"/>
                  </a:lnTo>
                  <a:lnTo>
                    <a:pt x="1238856" y="304084"/>
                  </a:lnTo>
                  <a:lnTo>
                    <a:pt x="1235153" y="337382"/>
                  </a:lnTo>
                  <a:lnTo>
                    <a:pt x="1205533" y="402688"/>
                  </a:lnTo>
                  <a:lnTo>
                    <a:pt x="1179615" y="434051"/>
                  </a:lnTo>
                  <a:lnTo>
                    <a:pt x="1146292" y="464123"/>
                  </a:lnTo>
                  <a:lnTo>
                    <a:pt x="1105563" y="492581"/>
                  </a:lnTo>
                  <a:lnTo>
                    <a:pt x="1057430" y="519103"/>
                  </a:lnTo>
                  <a:lnTo>
                    <a:pt x="1015773" y="537796"/>
                  </a:lnTo>
                  <a:lnTo>
                    <a:pt x="971642" y="554289"/>
                  </a:lnTo>
                  <a:lnTo>
                    <a:pt x="925346" y="568584"/>
                  </a:lnTo>
                  <a:lnTo>
                    <a:pt x="877194" y="580679"/>
                  </a:lnTo>
                  <a:lnTo>
                    <a:pt x="827497" y="590575"/>
                  </a:lnTo>
                  <a:lnTo>
                    <a:pt x="776562" y="598272"/>
                  </a:lnTo>
                  <a:lnTo>
                    <a:pt x="724699" y="603769"/>
                  </a:lnTo>
                  <a:lnTo>
                    <a:pt x="672218" y="607068"/>
                  </a:lnTo>
                  <a:lnTo>
                    <a:pt x="619428" y="608168"/>
                  </a:lnTo>
                  <a:lnTo>
                    <a:pt x="566638" y="607068"/>
                  </a:lnTo>
                  <a:lnTo>
                    <a:pt x="514157" y="603769"/>
                  </a:lnTo>
                  <a:lnTo>
                    <a:pt x="462294" y="598272"/>
                  </a:lnTo>
                  <a:lnTo>
                    <a:pt x="411359" y="590575"/>
                  </a:lnTo>
                  <a:lnTo>
                    <a:pt x="361661" y="580679"/>
                  </a:lnTo>
                  <a:lnTo>
                    <a:pt x="313510" y="568584"/>
                  </a:lnTo>
                  <a:lnTo>
                    <a:pt x="267214" y="554289"/>
                  </a:lnTo>
                  <a:lnTo>
                    <a:pt x="223083" y="537796"/>
                  </a:lnTo>
                  <a:lnTo>
                    <a:pt x="181426" y="519103"/>
                  </a:lnTo>
                  <a:lnTo>
                    <a:pt x="133292" y="492581"/>
                  </a:lnTo>
                  <a:lnTo>
                    <a:pt x="92564" y="464123"/>
                  </a:lnTo>
                  <a:lnTo>
                    <a:pt x="59241" y="434051"/>
                  </a:lnTo>
                  <a:lnTo>
                    <a:pt x="33323" y="402688"/>
                  </a:lnTo>
                  <a:lnTo>
                    <a:pt x="3702" y="337382"/>
                  </a:lnTo>
                  <a:lnTo>
                    <a:pt x="0" y="304084"/>
                  </a:lnTo>
                  <a:lnTo>
                    <a:pt x="3702" y="270785"/>
                  </a:lnTo>
                  <a:lnTo>
                    <a:pt x="33323" y="205479"/>
                  </a:lnTo>
                  <a:lnTo>
                    <a:pt x="59241" y="174116"/>
                  </a:lnTo>
                  <a:lnTo>
                    <a:pt x="92564" y="144045"/>
                  </a:lnTo>
                  <a:lnTo>
                    <a:pt x="133292" y="115586"/>
                  </a:lnTo>
                  <a:lnTo>
                    <a:pt x="181426" y="89064"/>
                  </a:lnTo>
                  <a:lnTo>
                    <a:pt x="223083" y="70371"/>
                  </a:lnTo>
                  <a:lnTo>
                    <a:pt x="267214" y="53878"/>
                  </a:lnTo>
                  <a:lnTo>
                    <a:pt x="313510" y="39584"/>
                  </a:lnTo>
                  <a:lnTo>
                    <a:pt x="361661" y="27488"/>
                  </a:lnTo>
                  <a:lnTo>
                    <a:pt x="411359" y="17592"/>
                  </a:lnTo>
                  <a:lnTo>
                    <a:pt x="462294" y="9896"/>
                  </a:lnTo>
                  <a:lnTo>
                    <a:pt x="514157" y="4398"/>
                  </a:lnTo>
                  <a:lnTo>
                    <a:pt x="566638" y="1099"/>
                  </a:lnTo>
                  <a:lnTo>
                    <a:pt x="619428" y="0"/>
                  </a:lnTo>
                  <a:lnTo>
                    <a:pt x="672218" y="1099"/>
                  </a:lnTo>
                  <a:lnTo>
                    <a:pt x="724699" y="4398"/>
                  </a:lnTo>
                  <a:lnTo>
                    <a:pt x="776562" y="9896"/>
                  </a:lnTo>
                  <a:lnTo>
                    <a:pt x="827497" y="17592"/>
                  </a:lnTo>
                  <a:lnTo>
                    <a:pt x="877194" y="27488"/>
                  </a:lnTo>
                  <a:lnTo>
                    <a:pt x="925346" y="39584"/>
                  </a:lnTo>
                  <a:lnTo>
                    <a:pt x="971642" y="53878"/>
                  </a:lnTo>
                  <a:lnTo>
                    <a:pt x="1015773" y="70371"/>
                  </a:lnTo>
                  <a:lnTo>
                    <a:pt x="1057430" y="89064"/>
                  </a:lnTo>
                  <a:close/>
                </a:path>
              </a:pathLst>
            </a:custGeom>
            <a:ln w="50800">
              <a:solidFill>
                <a:srgbClr val="F32D0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dirty="0" spc="190"/>
              <a:t> </a:t>
            </a:r>
            <a:r>
              <a:rPr dirty="0" spc="100"/>
              <a:t>ÉTAPES…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2700" y="1701800"/>
            <a:ext cx="7912100" cy="4191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333609" y="1613124"/>
            <a:ext cx="78657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Accès</a:t>
            </a:r>
            <a:r>
              <a:rPr dirty="0" sz="2800" spc="-10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E524C"/>
                </a:solidFill>
                <a:latin typeface="Arial"/>
                <a:cs typeface="Arial"/>
              </a:rPr>
              <a:t>à</a:t>
            </a:r>
            <a:r>
              <a:rPr dirty="0" sz="2800" spc="-9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l’espace</a:t>
            </a:r>
            <a:r>
              <a:rPr dirty="0" sz="2800" spc="-16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114" i="1">
                <a:solidFill>
                  <a:srgbClr val="5E524C"/>
                </a:solidFill>
                <a:latin typeface="Arial"/>
                <a:cs typeface="Arial"/>
              </a:rPr>
              <a:t>TOUTATICE,</a:t>
            </a:r>
            <a:r>
              <a:rPr dirty="0" sz="2800" spc="-16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75" i="1">
                <a:solidFill>
                  <a:srgbClr val="5E524C"/>
                </a:solidFill>
                <a:latin typeface="Arial"/>
                <a:cs typeface="Arial"/>
              </a:rPr>
              <a:t>ou</a:t>
            </a:r>
            <a:r>
              <a:rPr dirty="0" sz="2800" spc="-17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165" i="1">
                <a:solidFill>
                  <a:srgbClr val="5E524C"/>
                </a:solidFill>
                <a:latin typeface="Arial"/>
                <a:cs typeface="Arial"/>
              </a:rPr>
              <a:t>« </a:t>
            </a:r>
            <a:r>
              <a:rPr dirty="0" sz="2800" i="1">
                <a:solidFill>
                  <a:srgbClr val="5E524C"/>
                </a:solidFill>
                <a:latin typeface="Arial"/>
                <a:cs typeface="Arial"/>
              </a:rPr>
              <a:t>mes</a:t>
            </a:r>
            <a:r>
              <a:rPr dirty="0" sz="2800" spc="-8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30" i="1">
                <a:solidFill>
                  <a:srgbClr val="5E524C"/>
                </a:solidFill>
                <a:latin typeface="Arial"/>
                <a:cs typeface="Arial"/>
              </a:rPr>
              <a:t>services</a:t>
            </a:r>
            <a:r>
              <a:rPr dirty="0" sz="2800" spc="-16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50" i="1">
                <a:solidFill>
                  <a:srgbClr val="5E524C"/>
                </a:solidFill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766616" y="2495301"/>
            <a:ext cx="7472045" cy="6136640"/>
            <a:chOff x="2766616" y="2495301"/>
            <a:chExt cx="7472045" cy="613664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6616" y="2495301"/>
              <a:ext cx="7471436" cy="613643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4605" y="2528906"/>
              <a:ext cx="1405540" cy="29889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5361" y="2541745"/>
              <a:ext cx="1329340" cy="22269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025361" y="2541744"/>
              <a:ext cx="1329690" cy="222885"/>
            </a:xfrm>
            <a:custGeom>
              <a:avLst/>
              <a:gdLst/>
              <a:ahLst/>
              <a:cxnLst/>
              <a:rect l="l" t="t" r="r" b="b"/>
              <a:pathLst>
                <a:path w="1329690" h="222885">
                  <a:moveTo>
                    <a:pt x="1329340" y="0"/>
                  </a:moveTo>
                  <a:lnTo>
                    <a:pt x="0" y="0"/>
                  </a:lnTo>
                  <a:lnTo>
                    <a:pt x="0" y="222695"/>
                  </a:lnTo>
                  <a:lnTo>
                    <a:pt x="1329340" y="222695"/>
                  </a:lnTo>
                  <a:lnTo>
                    <a:pt x="1329340" y="0"/>
                  </a:lnTo>
                  <a:close/>
                </a:path>
              </a:pathLst>
            </a:custGeom>
            <a:solidFill>
              <a:srgbClr val="12448A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8152" y="6886267"/>
              <a:ext cx="1620438" cy="47420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788907" y="6899107"/>
              <a:ext cx="1544320" cy="398145"/>
            </a:xfrm>
            <a:custGeom>
              <a:avLst/>
              <a:gdLst/>
              <a:ahLst/>
              <a:cxnLst/>
              <a:rect l="l" t="t" r="r" b="b"/>
              <a:pathLst>
                <a:path w="1544320" h="398145">
                  <a:moveTo>
                    <a:pt x="1544238" y="0"/>
                  </a:moveTo>
                  <a:lnTo>
                    <a:pt x="0" y="0"/>
                  </a:lnTo>
                  <a:lnTo>
                    <a:pt x="0" y="398007"/>
                  </a:lnTo>
                  <a:lnTo>
                    <a:pt x="1544238" y="398007"/>
                  </a:lnTo>
                  <a:lnTo>
                    <a:pt x="1544238" y="0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67159" y="6861165"/>
              <a:ext cx="953762" cy="22451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807914" y="6874005"/>
              <a:ext cx="877569" cy="148590"/>
            </a:xfrm>
            <a:custGeom>
              <a:avLst/>
              <a:gdLst/>
              <a:ahLst/>
              <a:cxnLst/>
              <a:rect l="l" t="t" r="r" b="b"/>
              <a:pathLst>
                <a:path w="877570" h="148590">
                  <a:moveTo>
                    <a:pt x="877562" y="0"/>
                  </a:moveTo>
                  <a:lnTo>
                    <a:pt x="0" y="0"/>
                  </a:lnTo>
                  <a:lnTo>
                    <a:pt x="0" y="148315"/>
                  </a:lnTo>
                  <a:lnTo>
                    <a:pt x="877562" y="148315"/>
                  </a:lnTo>
                  <a:lnTo>
                    <a:pt x="877562" y="0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2595" y="7929303"/>
              <a:ext cx="1238881" cy="39065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273350" y="7942141"/>
              <a:ext cx="1162685" cy="314960"/>
            </a:xfrm>
            <a:custGeom>
              <a:avLst/>
              <a:gdLst/>
              <a:ahLst/>
              <a:cxnLst/>
              <a:rect l="l" t="t" r="r" b="b"/>
              <a:pathLst>
                <a:path w="1162685" h="314959">
                  <a:moveTo>
                    <a:pt x="1162681" y="0"/>
                  </a:moveTo>
                  <a:lnTo>
                    <a:pt x="0" y="0"/>
                  </a:lnTo>
                  <a:lnTo>
                    <a:pt x="0" y="314454"/>
                  </a:lnTo>
                  <a:lnTo>
                    <a:pt x="1162681" y="314454"/>
                  </a:lnTo>
                  <a:lnTo>
                    <a:pt x="1162681" y="0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11599" y="7035799"/>
              <a:ext cx="1333500" cy="16510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3922800" y="7014774"/>
            <a:ext cx="130683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 i="1">
                <a:solidFill>
                  <a:srgbClr val="546A93"/>
                </a:solidFill>
                <a:latin typeface="Arial"/>
                <a:cs typeface="Arial"/>
              </a:rPr>
              <a:t>Espace</a:t>
            </a:r>
            <a:r>
              <a:rPr dirty="0" sz="700" spc="20" i="1">
                <a:solidFill>
                  <a:srgbClr val="546A93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46A93"/>
                </a:solidFill>
                <a:latin typeface="Arial"/>
                <a:cs typeface="Arial"/>
              </a:rPr>
              <a:t>de</a:t>
            </a:r>
            <a:r>
              <a:rPr dirty="0" sz="700" spc="20" i="1">
                <a:solidFill>
                  <a:srgbClr val="546A93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46A93"/>
                </a:solidFill>
                <a:latin typeface="Arial"/>
                <a:cs typeface="Arial"/>
              </a:rPr>
              <a:t>scolarité</a:t>
            </a:r>
            <a:r>
              <a:rPr dirty="0" sz="700" spc="25" i="1">
                <a:solidFill>
                  <a:srgbClr val="546A93"/>
                </a:solidFill>
                <a:latin typeface="Arial"/>
                <a:cs typeface="Arial"/>
              </a:rPr>
              <a:t> </a:t>
            </a:r>
            <a:r>
              <a:rPr dirty="0" sz="700" spc="-35" i="1">
                <a:solidFill>
                  <a:srgbClr val="546A93"/>
                </a:solidFill>
                <a:latin typeface="Arial"/>
                <a:cs typeface="Arial"/>
              </a:rPr>
              <a:t>Les</a:t>
            </a:r>
            <a:r>
              <a:rPr dirty="0" sz="700" spc="20" i="1">
                <a:solidFill>
                  <a:srgbClr val="546A93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46A93"/>
                </a:solidFill>
                <a:latin typeface="Arial"/>
                <a:cs typeface="Arial"/>
              </a:rPr>
              <a:t>Rochers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51900" y="6921500"/>
            <a:ext cx="736600" cy="127000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8871146" y="6890225"/>
            <a:ext cx="6985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 i="1">
                <a:solidFill>
                  <a:srgbClr val="546A93"/>
                </a:solidFill>
                <a:latin typeface="Arial"/>
                <a:cs typeface="Arial"/>
              </a:rPr>
              <a:t>CLG</a:t>
            </a:r>
            <a:r>
              <a:rPr dirty="0" sz="700" spc="5" i="1">
                <a:solidFill>
                  <a:srgbClr val="546A93"/>
                </a:solidFill>
                <a:latin typeface="Arial"/>
                <a:cs typeface="Arial"/>
              </a:rPr>
              <a:t> </a:t>
            </a:r>
            <a:r>
              <a:rPr dirty="0" sz="700" spc="-35" i="1">
                <a:solidFill>
                  <a:srgbClr val="546A93"/>
                </a:solidFill>
                <a:latin typeface="Arial"/>
                <a:cs typeface="Arial"/>
              </a:rPr>
              <a:t>Les</a:t>
            </a:r>
            <a:r>
              <a:rPr dirty="0" sz="700" spc="5" i="1">
                <a:solidFill>
                  <a:srgbClr val="546A93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46A93"/>
                </a:solidFill>
                <a:latin typeface="Arial"/>
                <a:cs typeface="Arial"/>
              </a:rPr>
              <a:t>Rochers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65270" y="6742345"/>
            <a:ext cx="2331535" cy="7115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9500" y="850900"/>
            <a:ext cx="3238500" cy="469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913" rIns="0" bIns="0" rtlCol="0" vert="horz">
            <a:spAutoFit/>
          </a:bodyPr>
          <a:lstStyle/>
          <a:p>
            <a:pPr marL="3440429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dirty="0" spc="190"/>
              <a:t> </a:t>
            </a:r>
            <a:r>
              <a:rPr dirty="0" spc="100"/>
              <a:t>ÉTAPES…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042" y="1940983"/>
            <a:ext cx="773572" cy="75933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968500" y="2120900"/>
            <a:ext cx="9029700" cy="1282700"/>
            <a:chOff x="1968500" y="2120900"/>
            <a:chExt cx="9029700" cy="12827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8500" y="2120900"/>
              <a:ext cx="8305800" cy="4191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3500" y="2120900"/>
              <a:ext cx="254000" cy="3429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26700" y="2171700"/>
              <a:ext cx="571500" cy="2921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9700" y="2603500"/>
              <a:ext cx="2552700" cy="4191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7300" y="3073400"/>
              <a:ext cx="5410200" cy="33020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2030653" y="1978527"/>
            <a:ext cx="8943975" cy="1374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3100"/>
              </a:lnSpc>
              <a:spcBef>
                <a:spcPts val="100"/>
              </a:spcBef>
            </a:pPr>
            <a:r>
              <a:rPr dirty="0" sz="2800" spc="50" i="1">
                <a:solidFill>
                  <a:srgbClr val="5E524C"/>
                </a:solidFill>
                <a:latin typeface="Arial"/>
                <a:cs typeface="Arial"/>
              </a:rPr>
              <a:t>je</a:t>
            </a:r>
            <a:r>
              <a:rPr dirty="0" sz="2800" spc="-1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75" i="1">
                <a:solidFill>
                  <a:srgbClr val="5E524C"/>
                </a:solidFill>
                <a:latin typeface="Arial"/>
                <a:cs typeface="Arial"/>
              </a:rPr>
              <a:t>me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E524C"/>
                </a:solidFill>
                <a:latin typeface="Arial"/>
                <a:cs typeface="Arial"/>
              </a:rPr>
              <a:t>connecte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 avec </a:t>
            </a:r>
            <a:r>
              <a:rPr dirty="0" sz="2800" i="1">
                <a:solidFill>
                  <a:srgbClr val="5E524C"/>
                </a:solidFill>
                <a:latin typeface="Arial"/>
                <a:cs typeface="Arial"/>
              </a:rPr>
              <a:t>Educonnect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60" i="1">
                <a:solidFill>
                  <a:srgbClr val="5E524C"/>
                </a:solidFill>
                <a:latin typeface="Arial"/>
                <a:cs typeface="Arial"/>
              </a:rPr>
              <a:t>: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5E524C"/>
                </a:solidFill>
                <a:latin typeface="Arial"/>
                <a:cs typeface="Arial"/>
              </a:rPr>
              <a:t>saisie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E524C"/>
                </a:solidFill>
                <a:latin typeface="Arial"/>
                <a:cs typeface="Arial"/>
              </a:rPr>
              <a:t>des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70" i="1">
                <a:solidFill>
                  <a:srgbClr val="5E524C"/>
                </a:solidFill>
                <a:latin typeface="Arial"/>
                <a:cs typeface="Arial"/>
              </a:rPr>
              <a:t>identifiant </a:t>
            </a:r>
            <a:r>
              <a:rPr dirty="0" sz="2800" spc="145" i="1">
                <a:solidFill>
                  <a:srgbClr val="5E524C"/>
                </a:solidFill>
                <a:latin typeface="Arial"/>
                <a:cs typeface="Arial"/>
              </a:rPr>
              <a:t>&amp;</a:t>
            </a:r>
            <a:r>
              <a:rPr dirty="0" sz="2800" spc="-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120" i="1">
                <a:solidFill>
                  <a:srgbClr val="5E524C"/>
                </a:solidFill>
                <a:latin typeface="Arial"/>
                <a:cs typeface="Arial"/>
              </a:rPr>
              <a:t>mot</a:t>
            </a:r>
            <a:r>
              <a:rPr dirty="0" sz="2800" spc="-7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90" i="1">
                <a:solidFill>
                  <a:srgbClr val="5E524C"/>
                </a:solidFill>
                <a:latin typeface="Arial"/>
                <a:cs typeface="Arial"/>
              </a:rPr>
              <a:t>de</a:t>
            </a:r>
            <a:r>
              <a:rPr dirty="0" sz="2800" spc="-7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passe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dirty="0" sz="2100" i="1">
                <a:solidFill>
                  <a:srgbClr val="5E524C"/>
                </a:solidFill>
                <a:latin typeface="Arial"/>
                <a:cs typeface="Arial"/>
              </a:rPr>
              <a:t>(création</a:t>
            </a:r>
            <a:r>
              <a:rPr dirty="0" sz="2100" spc="7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100" spc="100" i="1">
                <a:solidFill>
                  <a:srgbClr val="5E524C"/>
                </a:solidFill>
                <a:latin typeface="Arial"/>
                <a:cs typeface="Arial"/>
              </a:rPr>
              <a:t>du</a:t>
            </a:r>
            <a:r>
              <a:rPr dirty="0" sz="2100" spc="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100" spc="65" i="1">
                <a:solidFill>
                  <a:srgbClr val="5E524C"/>
                </a:solidFill>
                <a:latin typeface="Arial"/>
                <a:cs typeface="Arial"/>
              </a:rPr>
              <a:t>compte</a:t>
            </a:r>
            <a:r>
              <a:rPr dirty="0" sz="2100" spc="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100" i="1">
                <a:solidFill>
                  <a:srgbClr val="5E524C"/>
                </a:solidFill>
                <a:latin typeface="Arial"/>
                <a:cs typeface="Arial"/>
              </a:rPr>
              <a:t>Educonnect</a:t>
            </a:r>
            <a:r>
              <a:rPr dirty="0" sz="2100" spc="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100" spc="-10" i="1">
                <a:solidFill>
                  <a:srgbClr val="5E524C"/>
                </a:solidFill>
                <a:latin typeface="Arial"/>
                <a:cs typeface="Arial"/>
              </a:rPr>
              <a:t>antérieure)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155202" y="2569236"/>
            <a:ext cx="3432175" cy="1549400"/>
            <a:chOff x="2155202" y="2569236"/>
            <a:chExt cx="3432175" cy="1549400"/>
          </a:xfrm>
        </p:grpSpPr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5202" y="2579452"/>
              <a:ext cx="3431777" cy="153858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201862" y="2594636"/>
              <a:ext cx="3357245" cy="1447165"/>
            </a:xfrm>
            <a:custGeom>
              <a:avLst/>
              <a:gdLst/>
              <a:ahLst/>
              <a:cxnLst/>
              <a:rect l="l" t="t" r="r" b="b"/>
              <a:pathLst>
                <a:path w="3357245" h="1447164">
                  <a:moveTo>
                    <a:pt x="3357098" y="1404341"/>
                  </a:moveTo>
                  <a:lnTo>
                    <a:pt x="3304208" y="1411415"/>
                  </a:lnTo>
                  <a:lnTo>
                    <a:pt x="3251585" y="1417851"/>
                  </a:lnTo>
                  <a:lnTo>
                    <a:pt x="3199228" y="1423650"/>
                  </a:lnTo>
                  <a:lnTo>
                    <a:pt x="3147137" y="1428812"/>
                  </a:lnTo>
                  <a:lnTo>
                    <a:pt x="3095314" y="1433336"/>
                  </a:lnTo>
                  <a:lnTo>
                    <a:pt x="3043756" y="1437224"/>
                  </a:lnTo>
                  <a:lnTo>
                    <a:pt x="2992465" y="1440474"/>
                  </a:lnTo>
                  <a:lnTo>
                    <a:pt x="2941441" y="1443087"/>
                  </a:lnTo>
                  <a:lnTo>
                    <a:pt x="2890683" y="1445063"/>
                  </a:lnTo>
                  <a:lnTo>
                    <a:pt x="2840192" y="1446402"/>
                  </a:lnTo>
                  <a:lnTo>
                    <a:pt x="2789968" y="1447104"/>
                  </a:lnTo>
                  <a:lnTo>
                    <a:pt x="2740009" y="1447168"/>
                  </a:lnTo>
                  <a:lnTo>
                    <a:pt x="2690318" y="1446595"/>
                  </a:lnTo>
                  <a:lnTo>
                    <a:pt x="2640893" y="1445385"/>
                  </a:lnTo>
                  <a:lnTo>
                    <a:pt x="2591734" y="1443538"/>
                  </a:lnTo>
                  <a:lnTo>
                    <a:pt x="2542842" y="1441054"/>
                  </a:lnTo>
                  <a:lnTo>
                    <a:pt x="2494217" y="1437932"/>
                  </a:lnTo>
                  <a:lnTo>
                    <a:pt x="2445858" y="1434174"/>
                  </a:lnTo>
                  <a:lnTo>
                    <a:pt x="2397766" y="1429778"/>
                  </a:lnTo>
                  <a:lnTo>
                    <a:pt x="2349940" y="1424745"/>
                  </a:lnTo>
                  <a:lnTo>
                    <a:pt x="2302381" y="1419075"/>
                  </a:lnTo>
                  <a:lnTo>
                    <a:pt x="2255088" y="1412767"/>
                  </a:lnTo>
                  <a:lnTo>
                    <a:pt x="2208062" y="1405823"/>
                  </a:lnTo>
                  <a:lnTo>
                    <a:pt x="2161302" y="1398241"/>
                  </a:lnTo>
                  <a:lnTo>
                    <a:pt x="2114809" y="1390022"/>
                  </a:lnTo>
                  <a:lnTo>
                    <a:pt x="2068583" y="1381166"/>
                  </a:lnTo>
                  <a:lnTo>
                    <a:pt x="2022623" y="1371673"/>
                  </a:lnTo>
                  <a:lnTo>
                    <a:pt x="1976929" y="1361543"/>
                  </a:lnTo>
                  <a:lnTo>
                    <a:pt x="1931503" y="1350775"/>
                  </a:lnTo>
                  <a:lnTo>
                    <a:pt x="1886342" y="1339370"/>
                  </a:lnTo>
                  <a:lnTo>
                    <a:pt x="1841448" y="1327329"/>
                  </a:lnTo>
                  <a:lnTo>
                    <a:pt x="1796821" y="1314649"/>
                  </a:lnTo>
                  <a:lnTo>
                    <a:pt x="1752460" y="1301333"/>
                  </a:lnTo>
                  <a:lnTo>
                    <a:pt x="1708366" y="1287380"/>
                  </a:lnTo>
                  <a:lnTo>
                    <a:pt x="1664539" y="1272789"/>
                  </a:lnTo>
                  <a:lnTo>
                    <a:pt x="1620977" y="1257561"/>
                  </a:lnTo>
                  <a:lnTo>
                    <a:pt x="1577683" y="1241696"/>
                  </a:lnTo>
                  <a:lnTo>
                    <a:pt x="1534655" y="1225194"/>
                  </a:lnTo>
                  <a:lnTo>
                    <a:pt x="1491893" y="1208055"/>
                  </a:lnTo>
                  <a:lnTo>
                    <a:pt x="1449398" y="1190279"/>
                  </a:lnTo>
                  <a:lnTo>
                    <a:pt x="1407170" y="1171865"/>
                  </a:lnTo>
                  <a:lnTo>
                    <a:pt x="1365208" y="1152814"/>
                  </a:lnTo>
                  <a:lnTo>
                    <a:pt x="1323513" y="1133126"/>
                  </a:lnTo>
                  <a:lnTo>
                    <a:pt x="1282084" y="1112801"/>
                  </a:lnTo>
                  <a:lnTo>
                    <a:pt x="1240922" y="1091838"/>
                  </a:lnTo>
                  <a:lnTo>
                    <a:pt x="1200026" y="1070239"/>
                  </a:lnTo>
                  <a:lnTo>
                    <a:pt x="1159397" y="1048002"/>
                  </a:lnTo>
                  <a:lnTo>
                    <a:pt x="1119035" y="1025128"/>
                  </a:lnTo>
                  <a:lnTo>
                    <a:pt x="1078939" y="1001617"/>
                  </a:lnTo>
                  <a:lnTo>
                    <a:pt x="1039109" y="977469"/>
                  </a:lnTo>
                  <a:lnTo>
                    <a:pt x="999546" y="952684"/>
                  </a:lnTo>
                  <a:lnTo>
                    <a:pt x="960250" y="927261"/>
                  </a:lnTo>
                  <a:lnTo>
                    <a:pt x="921220" y="901201"/>
                  </a:lnTo>
                  <a:lnTo>
                    <a:pt x="882456" y="874504"/>
                  </a:lnTo>
                  <a:lnTo>
                    <a:pt x="843960" y="847170"/>
                  </a:lnTo>
                  <a:lnTo>
                    <a:pt x="805729" y="819199"/>
                  </a:lnTo>
                  <a:lnTo>
                    <a:pt x="767766" y="790591"/>
                  </a:lnTo>
                  <a:lnTo>
                    <a:pt x="730069" y="761345"/>
                  </a:lnTo>
                  <a:lnTo>
                    <a:pt x="692638" y="731462"/>
                  </a:lnTo>
                  <a:lnTo>
                    <a:pt x="655474" y="700942"/>
                  </a:lnTo>
                  <a:lnTo>
                    <a:pt x="618576" y="669785"/>
                  </a:lnTo>
                  <a:lnTo>
                    <a:pt x="581945" y="637991"/>
                  </a:lnTo>
                  <a:lnTo>
                    <a:pt x="545581" y="605559"/>
                  </a:lnTo>
                  <a:lnTo>
                    <a:pt x="509483" y="572491"/>
                  </a:lnTo>
                  <a:lnTo>
                    <a:pt x="473652" y="538785"/>
                  </a:lnTo>
                  <a:lnTo>
                    <a:pt x="438087" y="504442"/>
                  </a:lnTo>
                  <a:lnTo>
                    <a:pt x="402788" y="469461"/>
                  </a:lnTo>
                  <a:lnTo>
                    <a:pt x="367757" y="433844"/>
                  </a:lnTo>
                  <a:lnTo>
                    <a:pt x="332992" y="397590"/>
                  </a:lnTo>
                  <a:lnTo>
                    <a:pt x="298493" y="360698"/>
                  </a:lnTo>
                  <a:lnTo>
                    <a:pt x="264261" y="323169"/>
                  </a:lnTo>
                  <a:lnTo>
                    <a:pt x="230295" y="285003"/>
                  </a:lnTo>
                  <a:lnTo>
                    <a:pt x="196596" y="246200"/>
                  </a:lnTo>
                  <a:lnTo>
                    <a:pt x="163164" y="206759"/>
                  </a:lnTo>
                  <a:lnTo>
                    <a:pt x="129998" y="166682"/>
                  </a:lnTo>
                  <a:lnTo>
                    <a:pt x="97098" y="125967"/>
                  </a:lnTo>
                  <a:lnTo>
                    <a:pt x="64466" y="84615"/>
                  </a:lnTo>
                  <a:lnTo>
                    <a:pt x="32099" y="42626"/>
                  </a:lnTo>
                  <a:lnTo>
                    <a:pt x="0" y="0"/>
                  </a:lnTo>
                </a:path>
              </a:pathLst>
            </a:custGeom>
            <a:ln w="50800">
              <a:solidFill>
                <a:srgbClr val="FF575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51000" y="4610100"/>
            <a:ext cx="3009900" cy="44450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8400" y="5245100"/>
            <a:ext cx="165100" cy="15240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98600" y="5130800"/>
            <a:ext cx="3657600" cy="317500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9200" y="5613400"/>
            <a:ext cx="3632200" cy="279400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5369444" y="3584877"/>
            <a:ext cx="5982335" cy="5327015"/>
            <a:chOff x="5369444" y="3584877"/>
            <a:chExt cx="5982335" cy="5327015"/>
          </a:xfrm>
        </p:grpSpPr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52980" y="3584877"/>
              <a:ext cx="5498306" cy="532648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69135" y="5115943"/>
              <a:ext cx="4328120" cy="124625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135289" y="5154183"/>
              <a:ext cx="4201160" cy="1119505"/>
            </a:xfrm>
            <a:custGeom>
              <a:avLst/>
              <a:gdLst/>
              <a:ahLst/>
              <a:cxnLst/>
              <a:rect l="l" t="t" r="r" b="b"/>
              <a:pathLst>
                <a:path w="4201159" h="1119504">
                  <a:moveTo>
                    <a:pt x="3585880" y="163910"/>
                  </a:moveTo>
                  <a:lnTo>
                    <a:pt x="3645866" y="180552"/>
                  </a:lnTo>
                  <a:lnTo>
                    <a:pt x="3702776" y="197677"/>
                  </a:lnTo>
                  <a:lnTo>
                    <a:pt x="3756609" y="215261"/>
                  </a:lnTo>
                  <a:lnTo>
                    <a:pt x="3807366" y="233277"/>
                  </a:lnTo>
                  <a:lnTo>
                    <a:pt x="3855047" y="251700"/>
                  </a:lnTo>
                  <a:lnTo>
                    <a:pt x="3899652" y="270506"/>
                  </a:lnTo>
                  <a:lnTo>
                    <a:pt x="3941181" y="289668"/>
                  </a:lnTo>
                  <a:lnTo>
                    <a:pt x="3979634" y="309161"/>
                  </a:lnTo>
                  <a:lnTo>
                    <a:pt x="4015010" y="328960"/>
                  </a:lnTo>
                  <a:lnTo>
                    <a:pt x="4076534" y="369371"/>
                  </a:lnTo>
                  <a:lnTo>
                    <a:pt x="4125753" y="410700"/>
                  </a:lnTo>
                  <a:lnTo>
                    <a:pt x="4162667" y="452741"/>
                  </a:lnTo>
                  <a:lnTo>
                    <a:pt x="4187277" y="495291"/>
                  </a:lnTo>
                  <a:lnTo>
                    <a:pt x="4199582" y="538147"/>
                  </a:lnTo>
                  <a:lnTo>
                    <a:pt x="4201120" y="559626"/>
                  </a:lnTo>
                  <a:lnTo>
                    <a:pt x="4199582" y="581105"/>
                  </a:lnTo>
                  <a:lnTo>
                    <a:pt x="4187277" y="623961"/>
                  </a:lnTo>
                  <a:lnTo>
                    <a:pt x="4162667" y="666512"/>
                  </a:lnTo>
                  <a:lnTo>
                    <a:pt x="4125753" y="708553"/>
                  </a:lnTo>
                  <a:lnTo>
                    <a:pt x="4076534" y="749881"/>
                  </a:lnTo>
                  <a:lnTo>
                    <a:pt x="4015010" y="790293"/>
                  </a:lnTo>
                  <a:lnTo>
                    <a:pt x="3979634" y="810091"/>
                  </a:lnTo>
                  <a:lnTo>
                    <a:pt x="3941181" y="829584"/>
                  </a:lnTo>
                  <a:lnTo>
                    <a:pt x="3899652" y="848746"/>
                  </a:lnTo>
                  <a:lnTo>
                    <a:pt x="3855047" y="867552"/>
                  </a:lnTo>
                  <a:lnTo>
                    <a:pt x="3807366" y="885976"/>
                  </a:lnTo>
                  <a:lnTo>
                    <a:pt x="3756609" y="903992"/>
                  </a:lnTo>
                  <a:lnTo>
                    <a:pt x="3702776" y="921576"/>
                  </a:lnTo>
                  <a:lnTo>
                    <a:pt x="3645866" y="938701"/>
                  </a:lnTo>
                  <a:lnTo>
                    <a:pt x="3585880" y="955342"/>
                  </a:lnTo>
                  <a:lnTo>
                    <a:pt x="3544444" y="966087"/>
                  </a:lnTo>
                  <a:lnTo>
                    <a:pt x="3502187" y="976468"/>
                  </a:lnTo>
                  <a:lnTo>
                    <a:pt x="3459137" y="986485"/>
                  </a:lnTo>
                  <a:lnTo>
                    <a:pt x="3415322" y="996138"/>
                  </a:lnTo>
                  <a:lnTo>
                    <a:pt x="3370772" y="1005426"/>
                  </a:lnTo>
                  <a:lnTo>
                    <a:pt x="3325513" y="1014350"/>
                  </a:lnTo>
                  <a:lnTo>
                    <a:pt x="3279575" y="1022910"/>
                  </a:lnTo>
                  <a:lnTo>
                    <a:pt x="3232985" y="1031105"/>
                  </a:lnTo>
                  <a:lnTo>
                    <a:pt x="3185773" y="1038937"/>
                  </a:lnTo>
                  <a:lnTo>
                    <a:pt x="3137966" y="1046404"/>
                  </a:lnTo>
                  <a:lnTo>
                    <a:pt x="3089593" y="1053507"/>
                  </a:lnTo>
                  <a:lnTo>
                    <a:pt x="3040681" y="1060245"/>
                  </a:lnTo>
                  <a:lnTo>
                    <a:pt x="2991260" y="1066619"/>
                  </a:lnTo>
                  <a:lnTo>
                    <a:pt x="2941358" y="1072630"/>
                  </a:lnTo>
                  <a:lnTo>
                    <a:pt x="2891003" y="1078275"/>
                  </a:lnTo>
                  <a:lnTo>
                    <a:pt x="2840222" y="1083557"/>
                  </a:lnTo>
                  <a:lnTo>
                    <a:pt x="2789046" y="1088474"/>
                  </a:lnTo>
                  <a:lnTo>
                    <a:pt x="2737501" y="1093027"/>
                  </a:lnTo>
                  <a:lnTo>
                    <a:pt x="2685617" y="1097216"/>
                  </a:lnTo>
                  <a:lnTo>
                    <a:pt x="2633421" y="1101041"/>
                  </a:lnTo>
                  <a:lnTo>
                    <a:pt x="2580942" y="1104501"/>
                  </a:lnTo>
                  <a:lnTo>
                    <a:pt x="2528208" y="1107597"/>
                  </a:lnTo>
                  <a:lnTo>
                    <a:pt x="2475247" y="1110329"/>
                  </a:lnTo>
                  <a:lnTo>
                    <a:pt x="2422089" y="1112697"/>
                  </a:lnTo>
                  <a:lnTo>
                    <a:pt x="2368760" y="1114700"/>
                  </a:lnTo>
                  <a:lnTo>
                    <a:pt x="2315290" y="1116339"/>
                  </a:lnTo>
                  <a:lnTo>
                    <a:pt x="2261706" y="1117614"/>
                  </a:lnTo>
                  <a:lnTo>
                    <a:pt x="2208038" y="1118525"/>
                  </a:lnTo>
                  <a:lnTo>
                    <a:pt x="2154313" y="1119071"/>
                  </a:lnTo>
                  <a:lnTo>
                    <a:pt x="2100560" y="1119253"/>
                  </a:lnTo>
                  <a:lnTo>
                    <a:pt x="2046806" y="1119071"/>
                  </a:lnTo>
                  <a:lnTo>
                    <a:pt x="1993081" y="1118525"/>
                  </a:lnTo>
                  <a:lnTo>
                    <a:pt x="1939413" y="1117614"/>
                  </a:lnTo>
                  <a:lnTo>
                    <a:pt x="1885830" y="1116339"/>
                  </a:lnTo>
                  <a:lnTo>
                    <a:pt x="1832360" y="1114700"/>
                  </a:lnTo>
                  <a:lnTo>
                    <a:pt x="1779031" y="1112697"/>
                  </a:lnTo>
                  <a:lnTo>
                    <a:pt x="1725872" y="1110329"/>
                  </a:lnTo>
                  <a:lnTo>
                    <a:pt x="1672912" y="1107597"/>
                  </a:lnTo>
                  <a:lnTo>
                    <a:pt x="1620178" y="1104501"/>
                  </a:lnTo>
                  <a:lnTo>
                    <a:pt x="1567699" y="1101041"/>
                  </a:lnTo>
                  <a:lnTo>
                    <a:pt x="1515503" y="1097216"/>
                  </a:lnTo>
                  <a:lnTo>
                    <a:pt x="1463618" y="1093027"/>
                  </a:lnTo>
                  <a:lnTo>
                    <a:pt x="1412074" y="1088474"/>
                  </a:lnTo>
                  <a:lnTo>
                    <a:pt x="1360897" y="1083557"/>
                  </a:lnTo>
                  <a:lnTo>
                    <a:pt x="1310117" y="1078275"/>
                  </a:lnTo>
                  <a:lnTo>
                    <a:pt x="1259762" y="1072630"/>
                  </a:lnTo>
                  <a:lnTo>
                    <a:pt x="1209859" y="1066619"/>
                  </a:lnTo>
                  <a:lnTo>
                    <a:pt x="1160438" y="1060245"/>
                  </a:lnTo>
                  <a:lnTo>
                    <a:pt x="1111527" y="1053507"/>
                  </a:lnTo>
                  <a:lnTo>
                    <a:pt x="1063153" y="1046404"/>
                  </a:lnTo>
                  <a:lnTo>
                    <a:pt x="1015346" y="1038937"/>
                  </a:lnTo>
                  <a:lnTo>
                    <a:pt x="968134" y="1031105"/>
                  </a:lnTo>
                  <a:lnTo>
                    <a:pt x="921545" y="1022910"/>
                  </a:lnTo>
                  <a:lnTo>
                    <a:pt x="875606" y="1014350"/>
                  </a:lnTo>
                  <a:lnTo>
                    <a:pt x="830348" y="1005426"/>
                  </a:lnTo>
                  <a:lnTo>
                    <a:pt x="785797" y="996138"/>
                  </a:lnTo>
                  <a:lnTo>
                    <a:pt x="741982" y="986485"/>
                  </a:lnTo>
                  <a:lnTo>
                    <a:pt x="698932" y="976468"/>
                  </a:lnTo>
                  <a:lnTo>
                    <a:pt x="656675" y="966087"/>
                  </a:lnTo>
                  <a:lnTo>
                    <a:pt x="615239" y="955342"/>
                  </a:lnTo>
                  <a:lnTo>
                    <a:pt x="555253" y="938701"/>
                  </a:lnTo>
                  <a:lnTo>
                    <a:pt x="498344" y="921576"/>
                  </a:lnTo>
                  <a:lnTo>
                    <a:pt x="444510" y="903992"/>
                  </a:lnTo>
                  <a:lnTo>
                    <a:pt x="393753" y="885976"/>
                  </a:lnTo>
                  <a:lnTo>
                    <a:pt x="346072" y="867552"/>
                  </a:lnTo>
                  <a:lnTo>
                    <a:pt x="301467" y="848746"/>
                  </a:lnTo>
                  <a:lnTo>
                    <a:pt x="259938" y="829584"/>
                  </a:lnTo>
                  <a:lnTo>
                    <a:pt x="221486" y="810091"/>
                  </a:lnTo>
                  <a:lnTo>
                    <a:pt x="186110" y="790293"/>
                  </a:lnTo>
                  <a:lnTo>
                    <a:pt x="124586" y="749881"/>
                  </a:lnTo>
                  <a:lnTo>
                    <a:pt x="75366" y="708553"/>
                  </a:lnTo>
                  <a:lnTo>
                    <a:pt x="38452" y="666512"/>
                  </a:lnTo>
                  <a:lnTo>
                    <a:pt x="13842" y="623961"/>
                  </a:lnTo>
                  <a:lnTo>
                    <a:pt x="1538" y="581105"/>
                  </a:lnTo>
                  <a:lnTo>
                    <a:pt x="0" y="559626"/>
                  </a:lnTo>
                  <a:lnTo>
                    <a:pt x="1538" y="538147"/>
                  </a:lnTo>
                  <a:lnTo>
                    <a:pt x="13842" y="495291"/>
                  </a:lnTo>
                  <a:lnTo>
                    <a:pt x="38452" y="452741"/>
                  </a:lnTo>
                  <a:lnTo>
                    <a:pt x="75366" y="410700"/>
                  </a:lnTo>
                  <a:lnTo>
                    <a:pt x="124586" y="369371"/>
                  </a:lnTo>
                  <a:lnTo>
                    <a:pt x="186110" y="328960"/>
                  </a:lnTo>
                  <a:lnTo>
                    <a:pt x="221486" y="309161"/>
                  </a:lnTo>
                  <a:lnTo>
                    <a:pt x="259938" y="289668"/>
                  </a:lnTo>
                  <a:lnTo>
                    <a:pt x="301467" y="270506"/>
                  </a:lnTo>
                  <a:lnTo>
                    <a:pt x="346072" y="251700"/>
                  </a:lnTo>
                  <a:lnTo>
                    <a:pt x="393753" y="233277"/>
                  </a:lnTo>
                  <a:lnTo>
                    <a:pt x="444510" y="215261"/>
                  </a:lnTo>
                  <a:lnTo>
                    <a:pt x="498344" y="197677"/>
                  </a:lnTo>
                  <a:lnTo>
                    <a:pt x="555253" y="180552"/>
                  </a:lnTo>
                  <a:lnTo>
                    <a:pt x="615239" y="163910"/>
                  </a:lnTo>
                  <a:lnTo>
                    <a:pt x="656675" y="153165"/>
                  </a:lnTo>
                  <a:lnTo>
                    <a:pt x="698932" y="142784"/>
                  </a:lnTo>
                  <a:lnTo>
                    <a:pt x="741982" y="132767"/>
                  </a:lnTo>
                  <a:lnTo>
                    <a:pt x="785797" y="123115"/>
                  </a:lnTo>
                  <a:lnTo>
                    <a:pt x="830348" y="113827"/>
                  </a:lnTo>
                  <a:lnTo>
                    <a:pt x="875606" y="104902"/>
                  </a:lnTo>
                  <a:lnTo>
                    <a:pt x="921545" y="96343"/>
                  </a:lnTo>
                  <a:lnTo>
                    <a:pt x="968134" y="88147"/>
                  </a:lnTo>
                  <a:lnTo>
                    <a:pt x="1015346" y="80316"/>
                  </a:lnTo>
                  <a:lnTo>
                    <a:pt x="1063153" y="72849"/>
                  </a:lnTo>
                  <a:lnTo>
                    <a:pt x="1111527" y="65746"/>
                  </a:lnTo>
                  <a:lnTo>
                    <a:pt x="1160438" y="59007"/>
                  </a:lnTo>
                  <a:lnTo>
                    <a:pt x="1209859" y="52633"/>
                  </a:lnTo>
                  <a:lnTo>
                    <a:pt x="1259762" y="46623"/>
                  </a:lnTo>
                  <a:lnTo>
                    <a:pt x="1310117" y="40977"/>
                  </a:lnTo>
                  <a:lnTo>
                    <a:pt x="1360897" y="35696"/>
                  </a:lnTo>
                  <a:lnTo>
                    <a:pt x="1412074" y="30778"/>
                  </a:lnTo>
                  <a:lnTo>
                    <a:pt x="1463618" y="26225"/>
                  </a:lnTo>
                  <a:lnTo>
                    <a:pt x="1515503" y="22036"/>
                  </a:lnTo>
                  <a:lnTo>
                    <a:pt x="1567699" y="18212"/>
                  </a:lnTo>
                  <a:lnTo>
                    <a:pt x="1620178" y="14751"/>
                  </a:lnTo>
                  <a:lnTo>
                    <a:pt x="1672912" y="11655"/>
                  </a:lnTo>
                  <a:lnTo>
                    <a:pt x="1725872" y="8924"/>
                  </a:lnTo>
                  <a:lnTo>
                    <a:pt x="1779031" y="6556"/>
                  </a:lnTo>
                  <a:lnTo>
                    <a:pt x="1832360" y="4553"/>
                  </a:lnTo>
                  <a:lnTo>
                    <a:pt x="1885830" y="2913"/>
                  </a:lnTo>
                  <a:lnTo>
                    <a:pt x="1939413" y="1639"/>
                  </a:lnTo>
                  <a:lnTo>
                    <a:pt x="1993081" y="728"/>
                  </a:lnTo>
                  <a:lnTo>
                    <a:pt x="2046806" y="182"/>
                  </a:lnTo>
                  <a:lnTo>
                    <a:pt x="2100560" y="0"/>
                  </a:lnTo>
                  <a:lnTo>
                    <a:pt x="2154313" y="182"/>
                  </a:lnTo>
                  <a:lnTo>
                    <a:pt x="2208038" y="728"/>
                  </a:lnTo>
                  <a:lnTo>
                    <a:pt x="2261706" y="1639"/>
                  </a:lnTo>
                  <a:lnTo>
                    <a:pt x="2315290" y="2913"/>
                  </a:lnTo>
                  <a:lnTo>
                    <a:pt x="2368760" y="4553"/>
                  </a:lnTo>
                  <a:lnTo>
                    <a:pt x="2422089" y="6556"/>
                  </a:lnTo>
                  <a:lnTo>
                    <a:pt x="2475247" y="8924"/>
                  </a:lnTo>
                  <a:lnTo>
                    <a:pt x="2528208" y="11655"/>
                  </a:lnTo>
                  <a:lnTo>
                    <a:pt x="2580942" y="14751"/>
                  </a:lnTo>
                  <a:lnTo>
                    <a:pt x="2633421" y="18212"/>
                  </a:lnTo>
                  <a:lnTo>
                    <a:pt x="2685617" y="22036"/>
                  </a:lnTo>
                  <a:lnTo>
                    <a:pt x="2737501" y="26225"/>
                  </a:lnTo>
                  <a:lnTo>
                    <a:pt x="2789046" y="30778"/>
                  </a:lnTo>
                  <a:lnTo>
                    <a:pt x="2840222" y="35696"/>
                  </a:lnTo>
                  <a:lnTo>
                    <a:pt x="2891003" y="40977"/>
                  </a:lnTo>
                  <a:lnTo>
                    <a:pt x="2941358" y="46623"/>
                  </a:lnTo>
                  <a:lnTo>
                    <a:pt x="2991260" y="52633"/>
                  </a:lnTo>
                  <a:lnTo>
                    <a:pt x="3040681" y="59007"/>
                  </a:lnTo>
                  <a:lnTo>
                    <a:pt x="3089593" y="65746"/>
                  </a:lnTo>
                  <a:lnTo>
                    <a:pt x="3137966" y="72849"/>
                  </a:lnTo>
                  <a:lnTo>
                    <a:pt x="3185773" y="80316"/>
                  </a:lnTo>
                  <a:lnTo>
                    <a:pt x="3232985" y="88147"/>
                  </a:lnTo>
                  <a:lnTo>
                    <a:pt x="3279575" y="96343"/>
                  </a:lnTo>
                  <a:lnTo>
                    <a:pt x="3325513" y="104902"/>
                  </a:lnTo>
                  <a:lnTo>
                    <a:pt x="3370772" y="113827"/>
                  </a:lnTo>
                  <a:lnTo>
                    <a:pt x="3415322" y="123115"/>
                  </a:lnTo>
                  <a:lnTo>
                    <a:pt x="3459137" y="132767"/>
                  </a:lnTo>
                  <a:lnTo>
                    <a:pt x="3502187" y="142784"/>
                  </a:lnTo>
                  <a:lnTo>
                    <a:pt x="3544444" y="153165"/>
                  </a:lnTo>
                  <a:lnTo>
                    <a:pt x="3585880" y="163910"/>
                  </a:lnTo>
                  <a:close/>
                </a:path>
              </a:pathLst>
            </a:custGeom>
            <a:ln w="50800">
              <a:solidFill>
                <a:srgbClr val="D12B9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69444" y="6568265"/>
              <a:ext cx="1346199" cy="47558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10199" y="6581105"/>
              <a:ext cx="1270000" cy="39938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5410199" y="6581105"/>
              <a:ext cx="1270000" cy="399415"/>
            </a:xfrm>
            <a:custGeom>
              <a:avLst/>
              <a:gdLst/>
              <a:ahLst/>
              <a:cxnLst/>
              <a:rect l="l" t="t" r="r" b="b"/>
              <a:pathLst>
                <a:path w="1270000" h="399415">
                  <a:moveTo>
                    <a:pt x="541601" y="0"/>
                  </a:moveTo>
                  <a:lnTo>
                    <a:pt x="541601" y="135792"/>
                  </a:lnTo>
                  <a:lnTo>
                    <a:pt x="0" y="135792"/>
                  </a:lnTo>
                  <a:lnTo>
                    <a:pt x="0" y="263596"/>
                  </a:lnTo>
                  <a:lnTo>
                    <a:pt x="541601" y="263596"/>
                  </a:lnTo>
                  <a:lnTo>
                    <a:pt x="541601" y="399388"/>
                  </a:lnTo>
                  <a:lnTo>
                    <a:pt x="1270000" y="199693"/>
                  </a:lnTo>
                  <a:lnTo>
                    <a:pt x="541601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89771" y="6454248"/>
              <a:ext cx="1346200" cy="27390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030526" y="6467086"/>
              <a:ext cx="1270000" cy="198120"/>
            </a:xfrm>
            <a:custGeom>
              <a:avLst/>
              <a:gdLst/>
              <a:ahLst/>
              <a:cxnLst/>
              <a:rect l="l" t="t" r="r" b="b"/>
              <a:pathLst>
                <a:path w="1270000" h="198120">
                  <a:moveTo>
                    <a:pt x="1270000" y="0"/>
                  </a:moveTo>
                  <a:lnTo>
                    <a:pt x="0" y="0"/>
                  </a:lnTo>
                  <a:lnTo>
                    <a:pt x="0" y="197704"/>
                  </a:lnTo>
                  <a:lnTo>
                    <a:pt x="1270000" y="197704"/>
                  </a:lnTo>
                  <a:lnTo>
                    <a:pt x="1270000" y="0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61200" y="6540500"/>
              <a:ext cx="901700" cy="152400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1176843" y="4394544"/>
            <a:ext cx="3966845" cy="144272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810"/>
              </a:spcBef>
            </a:pPr>
            <a:r>
              <a:rPr dirty="0" sz="3200" i="1">
                <a:solidFill>
                  <a:srgbClr val="5E524C"/>
                </a:solidFill>
                <a:latin typeface="Arial"/>
                <a:cs typeface="Arial"/>
              </a:rPr>
              <a:t>espace</a:t>
            </a:r>
            <a:r>
              <a:rPr dirty="0" sz="3200" spc="-12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3200" spc="-55" i="1">
                <a:solidFill>
                  <a:srgbClr val="5E524C"/>
                </a:solidFill>
                <a:latin typeface="Arial"/>
                <a:cs typeface="Arial"/>
              </a:rPr>
              <a:t>Parents</a:t>
            </a:r>
            <a:r>
              <a:rPr dirty="0" sz="3200" spc="-12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3200" spc="20" i="1">
                <a:solidFill>
                  <a:srgbClr val="5E524C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SzPct val="75000"/>
              <a:buChar char="•"/>
              <a:tabLst>
                <a:tab pos="354965" algn="l"/>
              </a:tabLst>
            </a:pPr>
            <a:r>
              <a:rPr dirty="0" sz="2600" spc="-25" i="1">
                <a:solidFill>
                  <a:srgbClr val="5E524C"/>
                </a:solidFill>
                <a:latin typeface="Arial"/>
                <a:cs typeface="Arial"/>
              </a:rPr>
              <a:t>accès</a:t>
            </a:r>
            <a:r>
              <a:rPr dirty="0" sz="2600" spc="-9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à</a:t>
            </a:r>
            <a:r>
              <a:rPr dirty="0" sz="2600" spc="-9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tous</a:t>
            </a:r>
            <a:r>
              <a:rPr dirty="0" sz="2600" spc="-9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les</a:t>
            </a:r>
            <a:r>
              <a:rPr dirty="0" sz="2600" spc="-9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services</a:t>
            </a:r>
            <a:endParaRPr sz="260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  <a:spcBef>
                <a:spcPts val="865"/>
              </a:spcBef>
            </a:pPr>
            <a:r>
              <a:rPr dirty="0" sz="1700" i="1">
                <a:solidFill>
                  <a:srgbClr val="5E524C"/>
                </a:solidFill>
                <a:latin typeface="Arial"/>
                <a:cs typeface="Arial"/>
              </a:rPr>
              <a:t>espace</a:t>
            </a:r>
            <a:r>
              <a:rPr dirty="0" sz="1700" spc="-2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1700" spc="55" i="1">
                <a:solidFill>
                  <a:srgbClr val="5E524C"/>
                </a:solidFill>
                <a:latin typeface="Arial"/>
                <a:cs typeface="Arial"/>
              </a:rPr>
              <a:t>de</a:t>
            </a:r>
            <a:r>
              <a:rPr dirty="0" sz="1700" spc="-2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E524C"/>
                </a:solidFill>
                <a:latin typeface="Arial"/>
                <a:cs typeface="Arial"/>
              </a:rPr>
              <a:t>scolarité</a:t>
            </a:r>
            <a:r>
              <a:rPr dirty="0" sz="1700" spc="-1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1700" spc="-80" i="1">
                <a:solidFill>
                  <a:srgbClr val="5E524C"/>
                </a:solidFill>
                <a:latin typeface="Arial"/>
                <a:cs typeface="Arial"/>
              </a:rPr>
              <a:t>CLG</a:t>
            </a:r>
            <a:r>
              <a:rPr dirty="0" sz="1700" spc="-2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1700" spc="-80" i="1">
                <a:solidFill>
                  <a:srgbClr val="5E524C"/>
                </a:solidFill>
                <a:latin typeface="Arial"/>
                <a:cs typeface="Arial"/>
              </a:rPr>
              <a:t>Les</a:t>
            </a:r>
            <a:r>
              <a:rPr dirty="0" sz="1700" spc="-1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5E524C"/>
                </a:solidFill>
                <a:latin typeface="Arial"/>
                <a:cs typeface="Arial"/>
              </a:rPr>
              <a:t>Rochers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073921" y="6513896"/>
            <a:ext cx="8705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615E5A"/>
                </a:solidFill>
                <a:latin typeface="Arial MT"/>
                <a:cs typeface="Arial MT"/>
              </a:rPr>
              <a:t>Les</a:t>
            </a:r>
            <a:r>
              <a:rPr dirty="0" sz="700" spc="-5">
                <a:solidFill>
                  <a:srgbClr val="615E5A"/>
                </a:solidFill>
                <a:latin typeface="Arial MT"/>
                <a:cs typeface="Arial MT"/>
              </a:rPr>
              <a:t> </a:t>
            </a:r>
            <a:r>
              <a:rPr dirty="0" sz="700">
                <a:solidFill>
                  <a:srgbClr val="615E5A"/>
                </a:solidFill>
                <a:latin typeface="Arial MT"/>
                <a:cs typeface="Arial MT"/>
              </a:rPr>
              <a:t>Rochers</a:t>
            </a:r>
            <a:r>
              <a:rPr dirty="0" sz="700" spc="-5">
                <a:solidFill>
                  <a:srgbClr val="615E5A"/>
                </a:solidFill>
                <a:latin typeface="Arial MT"/>
                <a:cs typeface="Arial MT"/>
              </a:rPr>
              <a:t> </a:t>
            </a:r>
            <a:r>
              <a:rPr dirty="0" sz="700" spc="-10">
                <a:solidFill>
                  <a:srgbClr val="615E5A"/>
                </a:solidFill>
                <a:latin typeface="Arial MT"/>
                <a:cs typeface="Arial MT"/>
              </a:rPr>
              <a:t>Sévigné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6833379" y="5349517"/>
            <a:ext cx="3069590" cy="826769"/>
            <a:chOff x="6833379" y="5349517"/>
            <a:chExt cx="3069590" cy="826769"/>
          </a:xfrm>
        </p:grpSpPr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33379" y="5469685"/>
              <a:ext cx="849709" cy="273904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6874135" y="5482523"/>
              <a:ext cx="774065" cy="198120"/>
            </a:xfrm>
            <a:custGeom>
              <a:avLst/>
              <a:gdLst/>
              <a:ahLst/>
              <a:cxnLst/>
              <a:rect l="l" t="t" r="r" b="b"/>
              <a:pathLst>
                <a:path w="774065" h="198120">
                  <a:moveTo>
                    <a:pt x="773509" y="0"/>
                  </a:moveTo>
                  <a:lnTo>
                    <a:pt x="0" y="0"/>
                  </a:lnTo>
                  <a:lnTo>
                    <a:pt x="0" y="197704"/>
                  </a:lnTo>
                  <a:lnTo>
                    <a:pt x="773509" y="197704"/>
                  </a:lnTo>
                  <a:lnTo>
                    <a:pt x="773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73362" y="5349517"/>
              <a:ext cx="1119664" cy="273904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7714118" y="5362357"/>
              <a:ext cx="1043940" cy="198120"/>
            </a:xfrm>
            <a:custGeom>
              <a:avLst/>
              <a:gdLst/>
              <a:ahLst/>
              <a:cxnLst/>
              <a:rect l="l" t="t" r="r" b="b"/>
              <a:pathLst>
                <a:path w="1043940" h="198120">
                  <a:moveTo>
                    <a:pt x="1043464" y="0"/>
                  </a:moveTo>
                  <a:lnTo>
                    <a:pt x="0" y="0"/>
                  </a:lnTo>
                  <a:lnTo>
                    <a:pt x="0" y="197704"/>
                  </a:lnTo>
                  <a:lnTo>
                    <a:pt x="1043464" y="197704"/>
                  </a:lnTo>
                  <a:lnTo>
                    <a:pt x="1043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66908" y="5901882"/>
              <a:ext cx="1119664" cy="273904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7907663" y="5914722"/>
              <a:ext cx="1043940" cy="198120"/>
            </a:xfrm>
            <a:custGeom>
              <a:avLst/>
              <a:gdLst/>
              <a:ahLst/>
              <a:cxnLst/>
              <a:rect l="l" t="t" r="r" b="b"/>
              <a:pathLst>
                <a:path w="1043940" h="198120">
                  <a:moveTo>
                    <a:pt x="1043464" y="0"/>
                  </a:moveTo>
                  <a:lnTo>
                    <a:pt x="0" y="0"/>
                  </a:lnTo>
                  <a:lnTo>
                    <a:pt x="0" y="197704"/>
                  </a:lnTo>
                  <a:lnTo>
                    <a:pt x="1043464" y="197704"/>
                  </a:lnTo>
                  <a:lnTo>
                    <a:pt x="1043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83300" y="5469685"/>
              <a:ext cx="1119664" cy="273904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8824056" y="5482523"/>
              <a:ext cx="1043940" cy="198120"/>
            </a:xfrm>
            <a:custGeom>
              <a:avLst/>
              <a:gdLst/>
              <a:ahLst/>
              <a:cxnLst/>
              <a:rect l="l" t="t" r="r" b="b"/>
              <a:pathLst>
                <a:path w="1043940" h="198120">
                  <a:moveTo>
                    <a:pt x="1043464" y="0"/>
                  </a:moveTo>
                  <a:lnTo>
                    <a:pt x="0" y="0"/>
                  </a:lnTo>
                  <a:lnTo>
                    <a:pt x="0" y="197704"/>
                  </a:lnTo>
                  <a:lnTo>
                    <a:pt x="1043464" y="197704"/>
                  </a:lnTo>
                  <a:lnTo>
                    <a:pt x="1043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30204" y="5823705"/>
              <a:ext cx="487747" cy="273904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8370959" y="5836543"/>
              <a:ext cx="412115" cy="198120"/>
            </a:xfrm>
            <a:custGeom>
              <a:avLst/>
              <a:gdLst/>
              <a:ahLst/>
              <a:cxnLst/>
              <a:rect l="l" t="t" r="r" b="b"/>
              <a:pathLst>
                <a:path w="412115" h="198120">
                  <a:moveTo>
                    <a:pt x="411547" y="0"/>
                  </a:moveTo>
                  <a:lnTo>
                    <a:pt x="0" y="0"/>
                  </a:lnTo>
                  <a:lnTo>
                    <a:pt x="0" y="197704"/>
                  </a:lnTo>
                  <a:lnTo>
                    <a:pt x="411547" y="197704"/>
                  </a:lnTo>
                  <a:lnTo>
                    <a:pt x="411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17115" y="5349517"/>
              <a:ext cx="347378" cy="273904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9557870" y="5362357"/>
              <a:ext cx="271780" cy="198120"/>
            </a:xfrm>
            <a:custGeom>
              <a:avLst/>
              <a:gdLst/>
              <a:ahLst/>
              <a:cxnLst/>
              <a:rect l="l" t="t" r="r" b="b"/>
              <a:pathLst>
                <a:path w="271779" h="198120">
                  <a:moveTo>
                    <a:pt x="271178" y="0"/>
                  </a:moveTo>
                  <a:lnTo>
                    <a:pt x="0" y="0"/>
                  </a:lnTo>
                  <a:lnTo>
                    <a:pt x="0" y="197704"/>
                  </a:lnTo>
                  <a:lnTo>
                    <a:pt x="271178" y="197704"/>
                  </a:lnTo>
                  <a:lnTo>
                    <a:pt x="271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75600" y="5956300"/>
              <a:ext cx="901700" cy="152400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7907663" y="5836543"/>
            <a:ext cx="1043940" cy="27622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  <a:spcBef>
                <a:spcPts val="5"/>
              </a:spcBef>
            </a:pPr>
            <a:r>
              <a:rPr dirty="0" sz="700">
                <a:solidFill>
                  <a:srgbClr val="4C759B"/>
                </a:solidFill>
                <a:latin typeface="Arial MT"/>
                <a:cs typeface="Arial MT"/>
              </a:rPr>
              <a:t>Les</a:t>
            </a:r>
            <a:r>
              <a:rPr dirty="0" sz="700" spc="-5">
                <a:solidFill>
                  <a:srgbClr val="4C759B"/>
                </a:solidFill>
                <a:latin typeface="Arial MT"/>
                <a:cs typeface="Arial MT"/>
              </a:rPr>
              <a:t> </a:t>
            </a:r>
            <a:r>
              <a:rPr dirty="0" sz="700">
                <a:solidFill>
                  <a:srgbClr val="4C759B"/>
                </a:solidFill>
                <a:latin typeface="Arial MT"/>
                <a:cs typeface="Arial MT"/>
              </a:rPr>
              <a:t>Rochers</a:t>
            </a:r>
            <a:r>
              <a:rPr dirty="0" sz="700" spc="-5">
                <a:solidFill>
                  <a:srgbClr val="4C759B"/>
                </a:solidFill>
                <a:latin typeface="Arial MT"/>
                <a:cs typeface="Arial MT"/>
              </a:rPr>
              <a:t> </a:t>
            </a:r>
            <a:r>
              <a:rPr dirty="0" sz="700" spc="-10">
                <a:solidFill>
                  <a:srgbClr val="4C759B"/>
                </a:solidFill>
                <a:latin typeface="Arial MT"/>
                <a:cs typeface="Arial MT"/>
              </a:rPr>
              <a:t>Sévigné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07200" y="5537200"/>
            <a:ext cx="901700" cy="139700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6825675" y="5503932"/>
            <a:ext cx="8705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4C759B"/>
                </a:solidFill>
                <a:latin typeface="Arial MT"/>
                <a:cs typeface="Arial MT"/>
              </a:rPr>
              <a:t>Les</a:t>
            </a:r>
            <a:r>
              <a:rPr dirty="0" sz="700" spc="-5">
                <a:solidFill>
                  <a:srgbClr val="4C759B"/>
                </a:solidFill>
                <a:latin typeface="Arial MT"/>
                <a:cs typeface="Arial MT"/>
              </a:rPr>
              <a:t> </a:t>
            </a:r>
            <a:r>
              <a:rPr dirty="0" sz="700">
                <a:solidFill>
                  <a:srgbClr val="4C759B"/>
                </a:solidFill>
                <a:latin typeface="Arial MT"/>
                <a:cs typeface="Arial MT"/>
              </a:rPr>
              <a:t>Rochers</a:t>
            </a:r>
            <a:r>
              <a:rPr dirty="0" sz="700" spc="-5">
                <a:solidFill>
                  <a:srgbClr val="4C759B"/>
                </a:solidFill>
                <a:latin typeface="Arial MT"/>
                <a:cs typeface="Arial MT"/>
              </a:rPr>
              <a:t> </a:t>
            </a:r>
            <a:r>
              <a:rPr dirty="0" sz="700" spc="-10">
                <a:solidFill>
                  <a:srgbClr val="4C759B"/>
                </a:solidFill>
                <a:latin typeface="Arial MT"/>
                <a:cs typeface="Arial MT"/>
              </a:rPr>
              <a:t>Sévigné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728337" y="6425034"/>
            <a:ext cx="2331535" cy="711531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644285" y="5332843"/>
            <a:ext cx="1147115" cy="4022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6300" y="850900"/>
            <a:ext cx="8724900" cy="469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8019" y="812665"/>
            <a:ext cx="872934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L’ESPACE</a:t>
            </a:r>
            <a:r>
              <a:rPr dirty="0" spc="520"/>
              <a:t> </a:t>
            </a:r>
            <a:r>
              <a:rPr dirty="0" spc="114"/>
              <a:t>DE</a:t>
            </a:r>
            <a:r>
              <a:rPr dirty="0" spc="520"/>
              <a:t> </a:t>
            </a:r>
            <a:r>
              <a:rPr dirty="0" spc="145"/>
              <a:t>SCOLARITÉ</a:t>
            </a:r>
            <a:r>
              <a:rPr dirty="0" spc="525"/>
              <a:t> </a:t>
            </a:r>
            <a:r>
              <a:rPr dirty="0"/>
              <a:t>-</a:t>
            </a:r>
            <a:r>
              <a:rPr dirty="0" spc="520"/>
              <a:t> </a:t>
            </a:r>
            <a:r>
              <a:rPr dirty="0" spc="220"/>
              <a:t>PRONOTE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1400" y="1397000"/>
            <a:ext cx="3340100" cy="3429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841189" y="1290566"/>
            <a:ext cx="333184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210">
                <a:solidFill>
                  <a:srgbClr val="3E3B39"/>
                </a:solidFill>
                <a:latin typeface="Lucida Sans Unicode"/>
                <a:cs typeface="Lucida Sans Unicode"/>
              </a:rPr>
              <a:t>PAGE</a:t>
            </a:r>
            <a:r>
              <a:rPr dirty="0" sz="2900" spc="285">
                <a:solidFill>
                  <a:srgbClr val="3E3B39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155">
                <a:solidFill>
                  <a:srgbClr val="3E3B39"/>
                </a:solidFill>
                <a:latin typeface="Lucida Sans Unicode"/>
                <a:cs typeface="Lucida Sans Unicode"/>
              </a:rPr>
              <a:t>D’ACCUEIL</a:t>
            </a:r>
            <a:endParaRPr sz="2900">
              <a:latin typeface="Lucida Sans Unicode"/>
              <a:cs typeface="Lucida Sans Unicode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87378" y="1978878"/>
            <a:ext cx="11352530" cy="6329680"/>
            <a:chOff x="687378" y="1978878"/>
            <a:chExt cx="11352530" cy="632968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959" y="2031732"/>
              <a:ext cx="11334640" cy="62762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5711" y="1978878"/>
              <a:ext cx="2731293" cy="30744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6466" y="1991717"/>
              <a:ext cx="2655093" cy="23124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596466" y="1991716"/>
              <a:ext cx="2655570" cy="231775"/>
            </a:xfrm>
            <a:custGeom>
              <a:avLst/>
              <a:gdLst/>
              <a:ahLst/>
              <a:cxnLst/>
              <a:rect l="l" t="t" r="r" b="b"/>
              <a:pathLst>
                <a:path w="2655570" h="231775">
                  <a:moveTo>
                    <a:pt x="2655093" y="0"/>
                  </a:moveTo>
                  <a:lnTo>
                    <a:pt x="0" y="0"/>
                  </a:lnTo>
                  <a:lnTo>
                    <a:pt x="0" y="231246"/>
                  </a:lnTo>
                  <a:lnTo>
                    <a:pt x="2655093" y="231246"/>
                  </a:lnTo>
                  <a:lnTo>
                    <a:pt x="2655093" y="0"/>
                  </a:lnTo>
                  <a:close/>
                </a:path>
              </a:pathLst>
            </a:custGeom>
            <a:solidFill>
              <a:srgbClr val="12448A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5711" y="2224410"/>
              <a:ext cx="2192999" cy="30744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6466" y="2237251"/>
              <a:ext cx="2116799" cy="23124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596466" y="2237251"/>
              <a:ext cx="2117090" cy="231775"/>
            </a:xfrm>
            <a:custGeom>
              <a:avLst/>
              <a:gdLst/>
              <a:ahLst/>
              <a:cxnLst/>
              <a:rect l="l" t="t" r="r" b="b"/>
              <a:pathLst>
                <a:path w="2117090" h="231775">
                  <a:moveTo>
                    <a:pt x="2116797" y="0"/>
                  </a:moveTo>
                  <a:lnTo>
                    <a:pt x="0" y="0"/>
                  </a:lnTo>
                  <a:lnTo>
                    <a:pt x="0" y="231245"/>
                  </a:lnTo>
                  <a:lnTo>
                    <a:pt x="2116797" y="231245"/>
                  </a:lnTo>
                  <a:lnTo>
                    <a:pt x="2116797" y="0"/>
                  </a:lnTo>
                  <a:close/>
                </a:path>
              </a:pathLst>
            </a:custGeom>
            <a:solidFill>
              <a:srgbClr val="12448A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378" y="2512278"/>
              <a:ext cx="1702395" cy="30744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8133" y="2525117"/>
              <a:ext cx="1626195" cy="23124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8133" y="2525116"/>
              <a:ext cx="1626195" cy="243483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793708" y="2543457"/>
            <a:ext cx="14954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>
                <a:solidFill>
                  <a:srgbClr val="F6F5F4"/>
                </a:solidFill>
                <a:latin typeface="Lucida Sans Unicode"/>
                <a:cs typeface="Lucida Sans Unicode"/>
              </a:rPr>
              <a:t>prénom</a:t>
            </a:r>
            <a:r>
              <a:rPr dirty="0" sz="1000" spc="-60">
                <a:solidFill>
                  <a:srgbClr val="F6F5F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65">
                <a:solidFill>
                  <a:srgbClr val="F6F5F4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-55">
                <a:solidFill>
                  <a:srgbClr val="F6F5F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0">
                <a:solidFill>
                  <a:srgbClr val="F6F5F4"/>
                </a:solidFill>
                <a:latin typeface="Lucida Sans Unicode"/>
                <a:cs typeface="Lucida Sans Unicode"/>
              </a:rPr>
              <a:t>nom</a:t>
            </a:r>
            <a:r>
              <a:rPr dirty="0" sz="1000" spc="-55">
                <a:solidFill>
                  <a:srgbClr val="F6F5F4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6F5F4"/>
                </a:solidFill>
                <a:latin typeface="Lucida Sans Unicode"/>
                <a:cs typeface="Lucida Sans Unicode"/>
              </a:rPr>
              <a:t>de</a:t>
            </a:r>
            <a:r>
              <a:rPr dirty="0" sz="1000" spc="-55">
                <a:solidFill>
                  <a:srgbClr val="F6F5F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0">
                <a:solidFill>
                  <a:srgbClr val="F6F5F4"/>
                </a:solidFill>
                <a:latin typeface="Lucida Sans Unicode"/>
                <a:cs typeface="Lucida Sans Unicode"/>
              </a:rPr>
              <a:t>l’enfant</a:t>
            </a:r>
            <a:endParaRPr sz="1000">
              <a:latin typeface="Lucida Sans Unicode"/>
              <a:cs typeface="Lucida Sans Unicode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651500" y="2057400"/>
            <a:ext cx="1727200" cy="419100"/>
            <a:chOff x="5651500" y="2057400"/>
            <a:chExt cx="1727200" cy="419100"/>
          </a:xfrm>
        </p:grpSpPr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91200" y="2286000"/>
              <a:ext cx="1422400" cy="1905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51500" y="2057400"/>
              <a:ext cx="1727200" cy="228600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5596466" y="1956069"/>
            <a:ext cx="2655570" cy="47625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R="815975">
              <a:lnSpc>
                <a:spcPct val="100000"/>
              </a:lnSpc>
              <a:spcBef>
                <a:spcPts val="545"/>
              </a:spcBef>
            </a:pPr>
            <a:r>
              <a:rPr dirty="0" sz="1300" b="1">
                <a:solidFill>
                  <a:srgbClr val="F6F5F4"/>
                </a:solidFill>
                <a:latin typeface="Arial"/>
                <a:cs typeface="Arial"/>
              </a:rPr>
              <a:t>Les</a:t>
            </a:r>
            <a:r>
              <a:rPr dirty="0" sz="1300" spc="-40" b="1">
                <a:solidFill>
                  <a:srgbClr val="F6F5F4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6F5F4"/>
                </a:solidFill>
                <a:latin typeface="Arial"/>
                <a:cs typeface="Arial"/>
              </a:rPr>
              <a:t>Rochers</a:t>
            </a:r>
            <a:r>
              <a:rPr dirty="0" sz="1300" spc="-35" b="1">
                <a:solidFill>
                  <a:srgbClr val="F6F5F4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6F5F4"/>
                </a:solidFill>
                <a:latin typeface="Arial"/>
                <a:cs typeface="Arial"/>
              </a:rPr>
              <a:t>Sévigné</a:t>
            </a:r>
            <a:endParaRPr sz="1300">
              <a:latin typeface="Arial"/>
              <a:cs typeface="Arial"/>
            </a:endParaRPr>
          </a:p>
          <a:p>
            <a:pPr algn="ctr" marR="835025">
              <a:lnSpc>
                <a:spcPct val="100000"/>
              </a:lnSpc>
              <a:spcBef>
                <a:spcPts val="340"/>
              </a:spcBef>
            </a:pPr>
            <a:r>
              <a:rPr dirty="0" sz="1000">
                <a:solidFill>
                  <a:srgbClr val="F6F5F4"/>
                </a:solidFill>
                <a:latin typeface="Arial MT"/>
                <a:cs typeface="Arial MT"/>
              </a:rPr>
              <a:t>prénom / nom</a:t>
            </a:r>
            <a:r>
              <a:rPr dirty="0" sz="1000" spc="5">
                <a:solidFill>
                  <a:srgbClr val="F6F5F4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F6F5F4"/>
                </a:solidFill>
                <a:latin typeface="Arial MT"/>
                <a:cs typeface="Arial MT"/>
              </a:rPr>
              <a:t>du</a:t>
            </a:r>
            <a:r>
              <a:rPr dirty="0" sz="1000" spc="5">
                <a:solidFill>
                  <a:srgbClr val="F6F5F4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F6F5F4"/>
                </a:solidFill>
                <a:latin typeface="Arial MT"/>
                <a:cs typeface="Arial MT"/>
              </a:rPr>
              <a:t>parent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800100" y="8432800"/>
            <a:ext cx="11010900" cy="508000"/>
            <a:chOff x="800100" y="8432800"/>
            <a:chExt cx="11010900" cy="508000"/>
          </a:xfrm>
        </p:grpSpPr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0100" y="8432800"/>
              <a:ext cx="3924300" cy="2286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73600" y="8432800"/>
              <a:ext cx="165100" cy="2286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0600" y="8445500"/>
              <a:ext cx="7010400" cy="2667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0100" y="8724900"/>
              <a:ext cx="1752600" cy="215900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2128643" y="2300114"/>
            <a:ext cx="10419080" cy="5041900"/>
            <a:chOff x="2128643" y="2300114"/>
            <a:chExt cx="10419080" cy="5041900"/>
          </a:xfrm>
        </p:grpSpPr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11444" y="2300114"/>
              <a:ext cx="836517" cy="73177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302998" y="2364424"/>
              <a:ext cx="659130" cy="553085"/>
            </a:xfrm>
            <a:custGeom>
              <a:avLst/>
              <a:gdLst/>
              <a:ahLst/>
              <a:cxnLst/>
              <a:rect l="l" t="t" r="r" b="b"/>
              <a:pathLst>
                <a:path w="659130" h="553085">
                  <a:moveTo>
                    <a:pt x="562250" y="80456"/>
                  </a:moveTo>
                  <a:lnTo>
                    <a:pt x="596978" y="114789"/>
                  </a:lnTo>
                  <a:lnTo>
                    <a:pt x="623989" y="152348"/>
                  </a:lnTo>
                  <a:lnTo>
                    <a:pt x="643282" y="192326"/>
                  </a:lnTo>
                  <a:lnTo>
                    <a:pt x="654858" y="233917"/>
                  </a:lnTo>
                  <a:lnTo>
                    <a:pt x="658717" y="276315"/>
                  </a:lnTo>
                  <a:lnTo>
                    <a:pt x="654858" y="318712"/>
                  </a:lnTo>
                  <a:lnTo>
                    <a:pt x="643282" y="360304"/>
                  </a:lnTo>
                  <a:lnTo>
                    <a:pt x="623989" y="400282"/>
                  </a:lnTo>
                  <a:lnTo>
                    <a:pt x="596978" y="437840"/>
                  </a:lnTo>
                  <a:lnTo>
                    <a:pt x="562250" y="472173"/>
                  </a:lnTo>
                  <a:lnTo>
                    <a:pt x="525310" y="498992"/>
                  </a:lnTo>
                  <a:lnTo>
                    <a:pt x="485127" y="520447"/>
                  </a:lnTo>
                  <a:lnTo>
                    <a:pt x="442423" y="536539"/>
                  </a:lnTo>
                  <a:lnTo>
                    <a:pt x="397918" y="547266"/>
                  </a:lnTo>
                  <a:lnTo>
                    <a:pt x="352331" y="552630"/>
                  </a:lnTo>
                  <a:lnTo>
                    <a:pt x="306385" y="552630"/>
                  </a:lnTo>
                  <a:lnTo>
                    <a:pt x="260799" y="547266"/>
                  </a:lnTo>
                  <a:lnTo>
                    <a:pt x="216293" y="536539"/>
                  </a:lnTo>
                  <a:lnTo>
                    <a:pt x="173589" y="520447"/>
                  </a:lnTo>
                  <a:lnTo>
                    <a:pt x="133407" y="498992"/>
                  </a:lnTo>
                  <a:lnTo>
                    <a:pt x="96466" y="472173"/>
                  </a:lnTo>
                  <a:lnTo>
                    <a:pt x="61738" y="437840"/>
                  </a:lnTo>
                  <a:lnTo>
                    <a:pt x="34728" y="400282"/>
                  </a:lnTo>
                  <a:lnTo>
                    <a:pt x="15434" y="360304"/>
                  </a:lnTo>
                  <a:lnTo>
                    <a:pt x="3858" y="318712"/>
                  </a:lnTo>
                  <a:lnTo>
                    <a:pt x="0" y="276315"/>
                  </a:lnTo>
                  <a:lnTo>
                    <a:pt x="3858" y="233917"/>
                  </a:lnTo>
                  <a:lnTo>
                    <a:pt x="15434" y="192326"/>
                  </a:lnTo>
                  <a:lnTo>
                    <a:pt x="34728" y="152348"/>
                  </a:lnTo>
                  <a:lnTo>
                    <a:pt x="61738" y="114789"/>
                  </a:lnTo>
                  <a:lnTo>
                    <a:pt x="96466" y="80456"/>
                  </a:lnTo>
                  <a:lnTo>
                    <a:pt x="133407" y="53637"/>
                  </a:lnTo>
                  <a:lnTo>
                    <a:pt x="173589" y="32182"/>
                  </a:lnTo>
                  <a:lnTo>
                    <a:pt x="216293" y="16091"/>
                  </a:lnTo>
                  <a:lnTo>
                    <a:pt x="260799" y="5363"/>
                  </a:lnTo>
                  <a:lnTo>
                    <a:pt x="306385" y="0"/>
                  </a:lnTo>
                  <a:lnTo>
                    <a:pt x="352331" y="0"/>
                  </a:lnTo>
                  <a:lnTo>
                    <a:pt x="397918" y="5363"/>
                  </a:lnTo>
                  <a:lnTo>
                    <a:pt x="442423" y="16091"/>
                  </a:lnTo>
                  <a:lnTo>
                    <a:pt x="485127" y="32182"/>
                  </a:lnTo>
                  <a:lnTo>
                    <a:pt x="525310" y="53637"/>
                  </a:lnTo>
                  <a:lnTo>
                    <a:pt x="562250" y="80456"/>
                  </a:lnTo>
                  <a:close/>
                </a:path>
              </a:pathLst>
            </a:custGeom>
            <a:ln w="101600">
              <a:solidFill>
                <a:srgbClr val="D12B9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28643" y="5315246"/>
              <a:ext cx="1209842" cy="30744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9397" y="5328086"/>
              <a:ext cx="1133642" cy="231245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169397" y="5328086"/>
              <a:ext cx="1134110" cy="231775"/>
            </a:xfrm>
            <a:custGeom>
              <a:avLst/>
              <a:gdLst/>
              <a:ahLst/>
              <a:cxnLst/>
              <a:rect l="l" t="t" r="r" b="b"/>
              <a:pathLst>
                <a:path w="1134110" h="231775">
                  <a:moveTo>
                    <a:pt x="1133642" y="0"/>
                  </a:moveTo>
                  <a:lnTo>
                    <a:pt x="0" y="0"/>
                  </a:lnTo>
                  <a:lnTo>
                    <a:pt x="0" y="231245"/>
                  </a:lnTo>
                  <a:lnTo>
                    <a:pt x="1133642" y="231245"/>
                  </a:lnTo>
                  <a:lnTo>
                    <a:pt x="1133642" y="0"/>
                  </a:lnTo>
                  <a:close/>
                </a:path>
              </a:pathLst>
            </a:custGeom>
            <a:solidFill>
              <a:srgbClr val="A295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54025" y="5001173"/>
              <a:ext cx="2927089" cy="147527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94781" y="5014011"/>
              <a:ext cx="2850889" cy="1399078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8594781" y="5014011"/>
              <a:ext cx="2851150" cy="1399540"/>
            </a:xfrm>
            <a:custGeom>
              <a:avLst/>
              <a:gdLst/>
              <a:ahLst/>
              <a:cxnLst/>
              <a:rect l="l" t="t" r="r" b="b"/>
              <a:pathLst>
                <a:path w="2851150" h="1399539">
                  <a:moveTo>
                    <a:pt x="2850889" y="0"/>
                  </a:moveTo>
                  <a:lnTo>
                    <a:pt x="0" y="0"/>
                  </a:lnTo>
                  <a:lnTo>
                    <a:pt x="0" y="1399078"/>
                  </a:lnTo>
                  <a:lnTo>
                    <a:pt x="2850889" y="1399078"/>
                  </a:lnTo>
                  <a:lnTo>
                    <a:pt x="2850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83300" y="5469684"/>
              <a:ext cx="1119664" cy="273904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8824056" y="5482523"/>
              <a:ext cx="1043940" cy="198120"/>
            </a:xfrm>
            <a:custGeom>
              <a:avLst/>
              <a:gdLst/>
              <a:ahLst/>
              <a:cxnLst/>
              <a:rect l="l" t="t" r="r" b="b"/>
              <a:pathLst>
                <a:path w="1043940" h="198120">
                  <a:moveTo>
                    <a:pt x="1043464" y="0"/>
                  </a:moveTo>
                  <a:lnTo>
                    <a:pt x="0" y="0"/>
                  </a:lnTo>
                  <a:lnTo>
                    <a:pt x="0" y="197704"/>
                  </a:lnTo>
                  <a:lnTo>
                    <a:pt x="1043464" y="197704"/>
                  </a:lnTo>
                  <a:lnTo>
                    <a:pt x="1043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73730" y="4303809"/>
              <a:ext cx="1119664" cy="273904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2214486" y="4316649"/>
              <a:ext cx="1043940" cy="198120"/>
            </a:xfrm>
            <a:custGeom>
              <a:avLst/>
              <a:gdLst/>
              <a:ahLst/>
              <a:cxnLst/>
              <a:rect l="l" t="t" r="r" b="b"/>
              <a:pathLst>
                <a:path w="1043939" h="198120">
                  <a:moveTo>
                    <a:pt x="1043464" y="0"/>
                  </a:moveTo>
                  <a:lnTo>
                    <a:pt x="0" y="0"/>
                  </a:lnTo>
                  <a:lnTo>
                    <a:pt x="0" y="197704"/>
                  </a:lnTo>
                  <a:lnTo>
                    <a:pt x="1043464" y="197704"/>
                  </a:lnTo>
                  <a:lnTo>
                    <a:pt x="1043464" y="0"/>
                  </a:lnTo>
                  <a:close/>
                </a:path>
              </a:pathLst>
            </a:custGeom>
            <a:solidFill>
              <a:srgbClr val="94BF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57770" y="6241516"/>
              <a:ext cx="1119664" cy="307445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2398524" y="6254354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39" h="231775">
                  <a:moveTo>
                    <a:pt x="1043464" y="0"/>
                  </a:moveTo>
                  <a:lnTo>
                    <a:pt x="0" y="0"/>
                  </a:lnTo>
                  <a:lnTo>
                    <a:pt x="0" y="231245"/>
                  </a:lnTo>
                  <a:lnTo>
                    <a:pt x="1043464" y="231245"/>
                  </a:lnTo>
                  <a:lnTo>
                    <a:pt x="1043464" y="0"/>
                  </a:lnTo>
                  <a:close/>
                </a:path>
              </a:pathLst>
            </a:custGeom>
            <a:solidFill>
              <a:srgbClr val="ADBF9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37237" y="7033965"/>
              <a:ext cx="1119664" cy="307445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2477992" y="7046805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39" h="231775">
                  <a:moveTo>
                    <a:pt x="1043464" y="0"/>
                  </a:moveTo>
                  <a:lnTo>
                    <a:pt x="0" y="0"/>
                  </a:lnTo>
                  <a:lnTo>
                    <a:pt x="0" y="231245"/>
                  </a:lnTo>
                  <a:lnTo>
                    <a:pt x="1043464" y="231245"/>
                  </a:lnTo>
                  <a:lnTo>
                    <a:pt x="1043464" y="0"/>
                  </a:lnTo>
                  <a:close/>
                </a:path>
              </a:pathLst>
            </a:custGeom>
            <a:solidFill>
              <a:srgbClr val="86C3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09584" y="3181349"/>
              <a:ext cx="2679700" cy="312420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426593" y="2300114"/>
              <a:ext cx="754301" cy="731771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11518149" y="2363754"/>
              <a:ext cx="576580" cy="554355"/>
            </a:xfrm>
            <a:custGeom>
              <a:avLst/>
              <a:gdLst/>
              <a:ahLst/>
              <a:cxnLst/>
              <a:rect l="l" t="t" r="r" b="b"/>
              <a:pathLst>
                <a:path w="576579" h="554355">
                  <a:moveTo>
                    <a:pt x="492074" y="81127"/>
                  </a:moveTo>
                  <a:lnTo>
                    <a:pt x="522468" y="115459"/>
                  </a:lnTo>
                  <a:lnTo>
                    <a:pt x="546107" y="153018"/>
                  </a:lnTo>
                  <a:lnTo>
                    <a:pt x="562993" y="192996"/>
                  </a:lnTo>
                  <a:lnTo>
                    <a:pt x="573124" y="234587"/>
                  </a:lnTo>
                  <a:lnTo>
                    <a:pt x="576501" y="276985"/>
                  </a:lnTo>
                  <a:lnTo>
                    <a:pt x="573124" y="319383"/>
                  </a:lnTo>
                  <a:lnTo>
                    <a:pt x="562993" y="360974"/>
                  </a:lnTo>
                  <a:lnTo>
                    <a:pt x="546107" y="400952"/>
                  </a:lnTo>
                  <a:lnTo>
                    <a:pt x="522468" y="438511"/>
                  </a:lnTo>
                  <a:lnTo>
                    <a:pt x="492074" y="472844"/>
                  </a:lnTo>
                  <a:lnTo>
                    <a:pt x="456345" y="502049"/>
                  </a:lnTo>
                  <a:lnTo>
                    <a:pt x="417259" y="524765"/>
                  </a:lnTo>
                  <a:lnTo>
                    <a:pt x="375655" y="540991"/>
                  </a:lnTo>
                  <a:lnTo>
                    <a:pt x="332372" y="550726"/>
                  </a:lnTo>
                  <a:lnTo>
                    <a:pt x="288250" y="553971"/>
                  </a:lnTo>
                  <a:lnTo>
                    <a:pt x="244128" y="550726"/>
                  </a:lnTo>
                  <a:lnTo>
                    <a:pt x="200846" y="540991"/>
                  </a:lnTo>
                  <a:lnTo>
                    <a:pt x="159241" y="524765"/>
                  </a:lnTo>
                  <a:lnTo>
                    <a:pt x="120155" y="502049"/>
                  </a:lnTo>
                  <a:lnTo>
                    <a:pt x="84426" y="472844"/>
                  </a:lnTo>
                  <a:lnTo>
                    <a:pt x="54033" y="438511"/>
                  </a:lnTo>
                  <a:lnTo>
                    <a:pt x="30393" y="400952"/>
                  </a:lnTo>
                  <a:lnTo>
                    <a:pt x="13508" y="360974"/>
                  </a:lnTo>
                  <a:lnTo>
                    <a:pt x="3377" y="319383"/>
                  </a:lnTo>
                  <a:lnTo>
                    <a:pt x="0" y="276985"/>
                  </a:lnTo>
                  <a:lnTo>
                    <a:pt x="3377" y="234587"/>
                  </a:lnTo>
                  <a:lnTo>
                    <a:pt x="13508" y="192996"/>
                  </a:lnTo>
                  <a:lnTo>
                    <a:pt x="30393" y="153018"/>
                  </a:lnTo>
                  <a:lnTo>
                    <a:pt x="54033" y="115459"/>
                  </a:lnTo>
                  <a:lnTo>
                    <a:pt x="84426" y="81127"/>
                  </a:lnTo>
                  <a:lnTo>
                    <a:pt x="120155" y="51921"/>
                  </a:lnTo>
                  <a:lnTo>
                    <a:pt x="159241" y="29205"/>
                  </a:lnTo>
                  <a:lnTo>
                    <a:pt x="200846" y="12980"/>
                  </a:lnTo>
                  <a:lnTo>
                    <a:pt x="244128" y="3245"/>
                  </a:lnTo>
                  <a:lnTo>
                    <a:pt x="288250" y="0"/>
                  </a:lnTo>
                  <a:lnTo>
                    <a:pt x="332372" y="3245"/>
                  </a:lnTo>
                  <a:lnTo>
                    <a:pt x="375655" y="12980"/>
                  </a:lnTo>
                  <a:lnTo>
                    <a:pt x="417259" y="29205"/>
                  </a:lnTo>
                  <a:lnTo>
                    <a:pt x="456345" y="51921"/>
                  </a:lnTo>
                  <a:lnTo>
                    <a:pt x="492074" y="81127"/>
                  </a:lnTo>
                  <a:close/>
                </a:path>
              </a:pathLst>
            </a:custGeom>
            <a:ln w="101600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023600" y="3530599"/>
              <a:ext cx="444500" cy="21590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417300" y="3517899"/>
              <a:ext cx="165100" cy="22860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531600" y="3517899"/>
              <a:ext cx="1016000" cy="22860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023600" y="3860799"/>
              <a:ext cx="965200" cy="16510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023600" y="4140200"/>
              <a:ext cx="1511300" cy="203200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816889" y="8351471"/>
            <a:ext cx="10981690" cy="58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600" spc="-35">
                <a:solidFill>
                  <a:srgbClr val="FF2600"/>
                </a:solidFill>
                <a:latin typeface="Arial MT"/>
                <a:cs typeface="Arial MT"/>
              </a:rPr>
              <a:t>Si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vous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recevez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une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FF2600"/>
                </a:solidFill>
                <a:latin typeface="Arial MT"/>
                <a:cs typeface="Arial MT"/>
              </a:rPr>
              <a:t>information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FF2600"/>
                </a:solidFill>
                <a:latin typeface="Arial MT"/>
                <a:cs typeface="Arial MT"/>
              </a:rPr>
              <a:t>ou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la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notification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FF2600"/>
                </a:solidFill>
                <a:latin typeface="Arial MT"/>
                <a:cs typeface="Arial MT"/>
              </a:rPr>
              <a:t>d’une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observation,</a:t>
            </a:r>
            <a:r>
              <a:rPr dirty="0" sz="1600" spc="-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FF2600"/>
                </a:solidFill>
                <a:latin typeface="Arial MT"/>
                <a:cs typeface="Arial MT"/>
              </a:rPr>
              <a:t>d’une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FF2600"/>
                </a:solidFill>
                <a:latin typeface="Arial MT"/>
                <a:cs typeface="Arial MT"/>
              </a:rPr>
              <a:t>punition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: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pensez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à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cocher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la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-30">
                <a:solidFill>
                  <a:srgbClr val="FF2600"/>
                </a:solidFill>
                <a:latin typeface="Arial MT"/>
                <a:cs typeface="Arial MT"/>
              </a:rPr>
              <a:t>case </a:t>
            </a:r>
            <a:r>
              <a:rPr dirty="0" sz="1600" spc="-95">
                <a:solidFill>
                  <a:srgbClr val="FF2600"/>
                </a:solidFill>
                <a:latin typeface="Arial MT"/>
                <a:cs typeface="Arial MT"/>
              </a:rPr>
              <a:t>«</a:t>
            </a:r>
            <a:r>
              <a:rPr dirty="0" sz="1600" spc="-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j’ai</a:t>
            </a:r>
            <a:r>
              <a:rPr dirty="0" sz="16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FF2600"/>
                </a:solidFill>
                <a:latin typeface="Arial MT"/>
                <a:cs typeface="Arial MT"/>
              </a:rPr>
              <a:t>pris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connaissance</a:t>
            </a:r>
            <a:r>
              <a:rPr dirty="0" sz="1600" spc="-4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FF2600"/>
                </a:solidFill>
                <a:latin typeface="Arial MT"/>
                <a:cs typeface="Arial MT"/>
              </a:rPr>
              <a:t>de</a:t>
            </a:r>
            <a:r>
              <a:rPr dirty="0" sz="1600" spc="-9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FF2600"/>
                </a:solidFill>
                <a:latin typeface="Arial MT"/>
                <a:cs typeface="Arial MT"/>
              </a:rPr>
              <a:t>»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1031401" y="3433452"/>
            <a:ext cx="1499235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600" spc="50">
                <a:solidFill>
                  <a:srgbClr val="FF2600"/>
                </a:solidFill>
                <a:latin typeface="Arial MT"/>
                <a:cs typeface="Arial MT"/>
              </a:rPr>
              <a:t>Notification</a:t>
            </a:r>
            <a:r>
              <a:rPr dirty="0" sz="1600" spc="-2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FF2600"/>
                </a:solidFill>
                <a:latin typeface="Arial MT"/>
                <a:cs typeface="Arial MT"/>
              </a:rPr>
              <a:t>des </a:t>
            </a:r>
            <a:r>
              <a:rPr dirty="0" sz="1600" spc="-10">
                <a:solidFill>
                  <a:srgbClr val="FF2600"/>
                </a:solidFill>
                <a:latin typeface="Arial MT"/>
                <a:cs typeface="Arial MT"/>
              </a:rPr>
              <a:t>nouveaux messages</a:t>
            </a:r>
            <a:r>
              <a:rPr dirty="0" sz="1600" spc="-4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FF2600"/>
                </a:solidFill>
                <a:latin typeface="Arial MT"/>
                <a:cs typeface="Arial MT"/>
              </a:rPr>
              <a:t>reçus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11902199" y="2918561"/>
            <a:ext cx="233045" cy="661035"/>
            <a:chOff x="11902199" y="2918561"/>
            <a:chExt cx="233045" cy="661035"/>
          </a:xfrm>
        </p:grpSpPr>
        <p:pic>
          <p:nvPicPr>
            <p:cNvPr id="55" name="object 5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902199" y="2918561"/>
              <a:ext cx="232680" cy="66066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925365" y="2954968"/>
              <a:ext cx="136400" cy="578501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11925365" y="2954968"/>
              <a:ext cx="136525" cy="579120"/>
            </a:xfrm>
            <a:custGeom>
              <a:avLst/>
              <a:gdLst/>
              <a:ahLst/>
              <a:cxnLst/>
              <a:rect l="l" t="t" r="r" b="b"/>
              <a:pathLst>
                <a:path w="136525" h="579120">
                  <a:moveTo>
                    <a:pt x="85770" y="287587"/>
                  </a:moveTo>
                  <a:lnTo>
                    <a:pt x="50663" y="287587"/>
                  </a:lnTo>
                  <a:lnTo>
                    <a:pt x="59577" y="577423"/>
                  </a:lnTo>
                  <a:lnTo>
                    <a:pt x="59610" y="578502"/>
                  </a:lnTo>
                  <a:lnTo>
                    <a:pt x="94684" y="577423"/>
                  </a:lnTo>
                  <a:lnTo>
                    <a:pt x="85817" y="289144"/>
                  </a:lnTo>
                  <a:lnTo>
                    <a:pt x="85770" y="287587"/>
                  </a:lnTo>
                  <a:close/>
                </a:path>
                <a:path w="136525" h="579120">
                  <a:moveTo>
                    <a:pt x="59372" y="0"/>
                  </a:moveTo>
                  <a:lnTo>
                    <a:pt x="0" y="289144"/>
                  </a:lnTo>
                  <a:lnTo>
                    <a:pt x="50663" y="287587"/>
                  </a:lnTo>
                  <a:lnTo>
                    <a:pt x="85770" y="287587"/>
                  </a:lnTo>
                  <a:lnTo>
                    <a:pt x="85736" y="286507"/>
                  </a:lnTo>
                  <a:lnTo>
                    <a:pt x="136400" y="284950"/>
                  </a:lnTo>
                  <a:lnTo>
                    <a:pt x="59372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8" name="object 58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613563" y="8638488"/>
            <a:ext cx="29845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46300" y="850900"/>
            <a:ext cx="8724900" cy="889000"/>
            <a:chOff x="2146300" y="850900"/>
            <a:chExt cx="8724900" cy="889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6300" y="850900"/>
              <a:ext cx="8724900" cy="4699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9900" y="1320800"/>
              <a:ext cx="6997700" cy="4191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913" rIns="0" bIns="0" rtlCol="0" vert="horz">
            <a:spAutoFit/>
          </a:bodyPr>
          <a:lstStyle/>
          <a:p>
            <a:pPr algn="ctr">
              <a:lnSpc>
                <a:spcPts val="3920"/>
              </a:lnSpc>
              <a:spcBef>
                <a:spcPts val="100"/>
              </a:spcBef>
            </a:pPr>
            <a:r>
              <a:rPr dirty="0"/>
              <a:t>L’ESPACE</a:t>
            </a:r>
            <a:r>
              <a:rPr dirty="0" spc="520"/>
              <a:t> </a:t>
            </a:r>
            <a:r>
              <a:rPr dirty="0" spc="114"/>
              <a:t>DE</a:t>
            </a:r>
            <a:r>
              <a:rPr dirty="0" spc="520"/>
              <a:t> </a:t>
            </a:r>
            <a:r>
              <a:rPr dirty="0" spc="145"/>
              <a:t>SCOLARITÉ</a:t>
            </a:r>
            <a:r>
              <a:rPr dirty="0" spc="525"/>
              <a:t> </a:t>
            </a:r>
            <a:r>
              <a:rPr dirty="0"/>
              <a:t>-</a:t>
            </a:r>
            <a:r>
              <a:rPr dirty="0" spc="520"/>
              <a:t> </a:t>
            </a:r>
            <a:r>
              <a:rPr dirty="0" spc="220"/>
              <a:t>PRONOTE</a:t>
            </a:r>
          </a:p>
          <a:p>
            <a:pPr algn="ctr" marL="29209">
              <a:lnSpc>
                <a:spcPts val="3320"/>
              </a:lnSpc>
            </a:pPr>
            <a:r>
              <a:rPr dirty="0" sz="2900" spc="200" b="0">
                <a:solidFill>
                  <a:srgbClr val="3E3B39"/>
                </a:solidFill>
                <a:latin typeface="Lucida Sans Unicode"/>
                <a:cs typeface="Lucida Sans Unicode"/>
              </a:rPr>
              <a:t>LES</a:t>
            </a:r>
            <a:r>
              <a:rPr dirty="0" sz="2900" spc="280" b="0">
                <a:solidFill>
                  <a:srgbClr val="3E3B39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260" b="0">
                <a:solidFill>
                  <a:srgbClr val="3E3B39"/>
                </a:solidFill>
                <a:latin typeface="Lucida Sans Unicode"/>
                <a:cs typeface="Lucida Sans Unicode"/>
              </a:rPr>
              <a:t>MENUS</a:t>
            </a:r>
            <a:r>
              <a:rPr dirty="0" sz="2900" spc="280" b="0">
                <a:solidFill>
                  <a:srgbClr val="3E3B39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80" b="0">
                <a:solidFill>
                  <a:srgbClr val="3E3B39"/>
                </a:solidFill>
                <a:latin typeface="Lucida Sans Unicode"/>
                <a:cs typeface="Lucida Sans Unicode"/>
              </a:rPr>
              <a:t>ET</a:t>
            </a:r>
            <a:r>
              <a:rPr dirty="0" sz="2900" spc="215" b="0">
                <a:solidFill>
                  <a:srgbClr val="3E3B39"/>
                </a:solidFill>
                <a:latin typeface="Lucida Sans Unicode"/>
                <a:cs typeface="Lucida Sans Unicode"/>
              </a:rPr>
              <a:t> SERVICES</a:t>
            </a:r>
            <a:r>
              <a:rPr dirty="0" sz="2900" spc="225" b="0">
                <a:solidFill>
                  <a:srgbClr val="3E3B39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285" b="0">
                <a:solidFill>
                  <a:srgbClr val="3E3B39"/>
                </a:solidFill>
                <a:latin typeface="Lucida Sans Unicode"/>
                <a:cs typeface="Lucida Sans Unicode"/>
              </a:rPr>
              <a:t>ASSOCIÉS</a:t>
            </a:r>
            <a:endParaRPr sz="2900">
              <a:latin typeface="Lucida Sans Unicode"/>
              <a:cs typeface="Lucida Sans Unicode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0206" y="2196829"/>
            <a:ext cx="8664387" cy="157534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0900" y="4038600"/>
            <a:ext cx="9194800" cy="266700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2124670" y="4542010"/>
            <a:ext cx="8756015" cy="3886200"/>
            <a:chOff x="2124670" y="4542010"/>
            <a:chExt cx="8756015" cy="388620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4670" y="4542010"/>
              <a:ext cx="8755639" cy="388572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3300" y="5054600"/>
              <a:ext cx="1485900" cy="17780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2125807" y="3988815"/>
            <a:ext cx="91719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5">
                <a:solidFill>
                  <a:srgbClr val="FF2600"/>
                </a:solidFill>
                <a:latin typeface="Arial MT"/>
                <a:cs typeface="Arial MT"/>
              </a:rPr>
              <a:t>Pensez</a:t>
            </a:r>
            <a:r>
              <a:rPr dirty="0" sz="1600" spc="8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à</a:t>
            </a:r>
            <a:r>
              <a:rPr dirty="0" sz="1600" spc="8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renseigner</a:t>
            </a:r>
            <a:r>
              <a:rPr dirty="0" sz="1600" spc="8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votre</a:t>
            </a:r>
            <a:r>
              <a:rPr dirty="0" sz="1600" spc="8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FF2600"/>
                </a:solidFill>
                <a:latin typeface="Arial MT"/>
                <a:cs typeface="Arial MT"/>
              </a:rPr>
              <a:t>compte</a:t>
            </a:r>
            <a:r>
              <a:rPr dirty="0" sz="1600" spc="8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dans</a:t>
            </a:r>
            <a:r>
              <a:rPr dirty="0" sz="16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-95">
                <a:solidFill>
                  <a:srgbClr val="FF2600"/>
                </a:solidFill>
                <a:latin typeface="Arial MT"/>
                <a:cs typeface="Arial MT"/>
              </a:rPr>
              <a:t>«</a:t>
            </a:r>
            <a:r>
              <a:rPr dirty="0" sz="16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informations</a:t>
            </a:r>
            <a:r>
              <a:rPr dirty="0" sz="1600" spc="8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personnelles</a:t>
            </a:r>
            <a:r>
              <a:rPr dirty="0" sz="16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-100">
                <a:solidFill>
                  <a:srgbClr val="FF2600"/>
                </a:solidFill>
                <a:latin typeface="Arial MT"/>
                <a:cs typeface="Arial MT"/>
              </a:rPr>
              <a:t>»,</a:t>
            </a:r>
            <a:r>
              <a:rPr dirty="0" sz="16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et</a:t>
            </a:r>
            <a:r>
              <a:rPr dirty="0" sz="1600" spc="8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à</a:t>
            </a:r>
            <a:r>
              <a:rPr dirty="0" sz="1600" spc="8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effectuer</a:t>
            </a:r>
            <a:r>
              <a:rPr dirty="0" sz="1600" spc="8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2600"/>
                </a:solidFill>
                <a:latin typeface="Arial MT"/>
                <a:cs typeface="Arial MT"/>
              </a:rPr>
              <a:t>les</a:t>
            </a:r>
            <a:r>
              <a:rPr dirty="0" sz="1600" spc="8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FF2600"/>
                </a:solidFill>
                <a:latin typeface="Arial MT"/>
                <a:cs typeface="Arial MT"/>
              </a:rPr>
              <a:t>paramètres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27490" y="5019826"/>
            <a:ext cx="14598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FF2600"/>
                </a:solidFill>
                <a:latin typeface="Arial MT"/>
                <a:cs typeface="Arial MT"/>
              </a:rPr>
              <a:t>Pas</a:t>
            </a:r>
            <a:r>
              <a:rPr dirty="0" sz="900" spc="1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2600"/>
                </a:solidFill>
                <a:latin typeface="Arial MT"/>
                <a:cs typeface="Arial MT"/>
              </a:rPr>
              <a:t>mis</a:t>
            </a:r>
            <a:r>
              <a:rPr dirty="0" sz="900" spc="1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2600"/>
                </a:solidFill>
                <a:latin typeface="Arial MT"/>
                <a:cs typeface="Arial MT"/>
              </a:rPr>
              <a:t>en</a:t>
            </a:r>
            <a:r>
              <a:rPr dirty="0" sz="900" spc="1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2600"/>
                </a:solidFill>
                <a:latin typeface="Arial MT"/>
                <a:cs typeface="Arial MT"/>
              </a:rPr>
              <a:t>place</a:t>
            </a:r>
            <a:r>
              <a:rPr dirty="0" sz="900" spc="1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2600"/>
                </a:solidFill>
                <a:latin typeface="Arial MT"/>
                <a:cs typeface="Arial MT"/>
              </a:rPr>
              <a:t>au</a:t>
            </a:r>
            <a:r>
              <a:rPr dirty="0" sz="900" spc="1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FF2600"/>
                </a:solidFill>
                <a:latin typeface="Arial MT"/>
                <a:cs typeface="Arial MT"/>
              </a:rPr>
              <a:t>collège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46300" y="850900"/>
            <a:ext cx="8724900" cy="889000"/>
            <a:chOff x="2146300" y="850900"/>
            <a:chExt cx="8724900" cy="889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6300" y="850900"/>
              <a:ext cx="8724900" cy="4699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9900" y="1320800"/>
              <a:ext cx="6997700" cy="4191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913" rIns="0" bIns="0" rtlCol="0" vert="horz">
            <a:spAutoFit/>
          </a:bodyPr>
          <a:lstStyle/>
          <a:p>
            <a:pPr algn="ctr">
              <a:lnSpc>
                <a:spcPts val="3920"/>
              </a:lnSpc>
              <a:spcBef>
                <a:spcPts val="100"/>
              </a:spcBef>
            </a:pPr>
            <a:r>
              <a:rPr dirty="0"/>
              <a:t>L’ESPACE</a:t>
            </a:r>
            <a:r>
              <a:rPr dirty="0" spc="520"/>
              <a:t> </a:t>
            </a:r>
            <a:r>
              <a:rPr dirty="0" spc="114"/>
              <a:t>DE</a:t>
            </a:r>
            <a:r>
              <a:rPr dirty="0" spc="520"/>
              <a:t> </a:t>
            </a:r>
            <a:r>
              <a:rPr dirty="0" spc="145"/>
              <a:t>SCOLARITÉ</a:t>
            </a:r>
            <a:r>
              <a:rPr dirty="0" spc="525"/>
              <a:t> </a:t>
            </a:r>
            <a:r>
              <a:rPr dirty="0"/>
              <a:t>-</a:t>
            </a:r>
            <a:r>
              <a:rPr dirty="0" spc="520"/>
              <a:t> </a:t>
            </a:r>
            <a:r>
              <a:rPr dirty="0" spc="220"/>
              <a:t>PRONOTE</a:t>
            </a:r>
          </a:p>
          <a:p>
            <a:pPr algn="ctr" marL="29209">
              <a:lnSpc>
                <a:spcPts val="3320"/>
              </a:lnSpc>
            </a:pPr>
            <a:r>
              <a:rPr dirty="0" sz="2900" spc="200" b="0">
                <a:solidFill>
                  <a:srgbClr val="3E3B39"/>
                </a:solidFill>
                <a:latin typeface="Lucida Sans Unicode"/>
                <a:cs typeface="Lucida Sans Unicode"/>
              </a:rPr>
              <a:t>LES</a:t>
            </a:r>
            <a:r>
              <a:rPr dirty="0" sz="2900" spc="280" b="0">
                <a:solidFill>
                  <a:srgbClr val="3E3B39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260" b="0">
                <a:solidFill>
                  <a:srgbClr val="3E3B39"/>
                </a:solidFill>
                <a:latin typeface="Lucida Sans Unicode"/>
                <a:cs typeface="Lucida Sans Unicode"/>
              </a:rPr>
              <a:t>MENUS</a:t>
            </a:r>
            <a:r>
              <a:rPr dirty="0" sz="2900" spc="280" b="0">
                <a:solidFill>
                  <a:srgbClr val="3E3B39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80" b="0">
                <a:solidFill>
                  <a:srgbClr val="3E3B39"/>
                </a:solidFill>
                <a:latin typeface="Lucida Sans Unicode"/>
                <a:cs typeface="Lucida Sans Unicode"/>
              </a:rPr>
              <a:t>ET</a:t>
            </a:r>
            <a:r>
              <a:rPr dirty="0" sz="2900" spc="215" b="0">
                <a:solidFill>
                  <a:srgbClr val="3E3B39"/>
                </a:solidFill>
                <a:latin typeface="Lucida Sans Unicode"/>
                <a:cs typeface="Lucida Sans Unicode"/>
              </a:rPr>
              <a:t> SERVICES</a:t>
            </a:r>
            <a:r>
              <a:rPr dirty="0" sz="2900" spc="225" b="0">
                <a:solidFill>
                  <a:srgbClr val="3E3B39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285" b="0">
                <a:solidFill>
                  <a:srgbClr val="3E3B39"/>
                </a:solidFill>
                <a:latin typeface="Lucida Sans Unicode"/>
                <a:cs typeface="Lucida Sans Unicode"/>
              </a:rPr>
              <a:t>ASSOCIÉS</a:t>
            </a:r>
            <a:endParaRPr sz="2900">
              <a:latin typeface="Lucida Sans Unicode"/>
              <a:cs typeface="Lucida Sans Unicode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2444" y="2127121"/>
            <a:ext cx="3309517" cy="171451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0312" y="2239962"/>
            <a:ext cx="4630803" cy="17399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8491" y="4397799"/>
            <a:ext cx="4050902" cy="1663700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7089691" y="4225356"/>
            <a:ext cx="3620135" cy="3756025"/>
            <a:chOff x="7089691" y="4225356"/>
            <a:chExt cx="3620135" cy="3756025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8141" y="4225356"/>
              <a:ext cx="2942863" cy="200868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0094" y="6440276"/>
              <a:ext cx="3309541" cy="154095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89691" y="5083750"/>
              <a:ext cx="1106565" cy="155727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135033" y="5102670"/>
              <a:ext cx="1034415" cy="1481455"/>
            </a:xfrm>
            <a:custGeom>
              <a:avLst/>
              <a:gdLst/>
              <a:ahLst/>
              <a:cxnLst/>
              <a:rect l="l" t="t" r="r" b="b"/>
              <a:pathLst>
                <a:path w="1034415" h="1481454">
                  <a:moveTo>
                    <a:pt x="112717" y="1481333"/>
                  </a:moveTo>
                  <a:lnTo>
                    <a:pt x="94587" y="1427246"/>
                  </a:lnTo>
                  <a:lnTo>
                    <a:pt x="78046" y="1374147"/>
                  </a:lnTo>
                  <a:lnTo>
                    <a:pt x="63094" y="1322037"/>
                  </a:lnTo>
                  <a:lnTo>
                    <a:pt x="49730" y="1270915"/>
                  </a:lnTo>
                  <a:lnTo>
                    <a:pt x="37955" y="1220781"/>
                  </a:lnTo>
                  <a:lnTo>
                    <a:pt x="27768" y="1171636"/>
                  </a:lnTo>
                  <a:lnTo>
                    <a:pt x="19169" y="1123479"/>
                  </a:lnTo>
                  <a:lnTo>
                    <a:pt x="12160" y="1076310"/>
                  </a:lnTo>
                  <a:lnTo>
                    <a:pt x="6738" y="1030130"/>
                  </a:lnTo>
                  <a:lnTo>
                    <a:pt x="2905" y="984938"/>
                  </a:lnTo>
                  <a:lnTo>
                    <a:pt x="661" y="940734"/>
                  </a:lnTo>
                  <a:lnTo>
                    <a:pt x="6" y="897519"/>
                  </a:lnTo>
                  <a:lnTo>
                    <a:pt x="938" y="855292"/>
                  </a:lnTo>
                  <a:lnTo>
                    <a:pt x="3460" y="814053"/>
                  </a:lnTo>
                  <a:lnTo>
                    <a:pt x="7570" y="773803"/>
                  </a:lnTo>
                  <a:lnTo>
                    <a:pt x="13268" y="734541"/>
                  </a:lnTo>
                  <a:lnTo>
                    <a:pt x="20555" y="696268"/>
                  </a:lnTo>
                  <a:lnTo>
                    <a:pt x="29430" y="658982"/>
                  </a:lnTo>
                  <a:lnTo>
                    <a:pt x="51947" y="587377"/>
                  </a:lnTo>
                  <a:lnTo>
                    <a:pt x="80817" y="519725"/>
                  </a:lnTo>
                  <a:lnTo>
                    <a:pt x="116042" y="456026"/>
                  </a:lnTo>
                  <a:lnTo>
                    <a:pt x="157621" y="396280"/>
                  </a:lnTo>
                  <a:lnTo>
                    <a:pt x="205554" y="340488"/>
                  </a:lnTo>
                  <a:lnTo>
                    <a:pt x="259841" y="288649"/>
                  </a:lnTo>
                  <a:lnTo>
                    <a:pt x="289367" y="264212"/>
                  </a:lnTo>
                  <a:lnTo>
                    <a:pt x="320482" y="240764"/>
                  </a:lnTo>
                  <a:lnTo>
                    <a:pt x="353185" y="218303"/>
                  </a:lnTo>
                  <a:lnTo>
                    <a:pt x="387477" y="196831"/>
                  </a:lnTo>
                  <a:lnTo>
                    <a:pt x="423357" y="176348"/>
                  </a:lnTo>
                  <a:lnTo>
                    <a:pt x="460826" y="156853"/>
                  </a:lnTo>
                  <a:lnTo>
                    <a:pt x="499884" y="138346"/>
                  </a:lnTo>
                  <a:lnTo>
                    <a:pt x="540530" y="120827"/>
                  </a:lnTo>
                  <a:lnTo>
                    <a:pt x="582764" y="104297"/>
                  </a:lnTo>
                  <a:lnTo>
                    <a:pt x="626587" y="88755"/>
                  </a:lnTo>
                  <a:lnTo>
                    <a:pt x="671999" y="74201"/>
                  </a:lnTo>
                  <a:lnTo>
                    <a:pt x="718999" y="60636"/>
                  </a:lnTo>
                  <a:lnTo>
                    <a:pt x="767587" y="48059"/>
                  </a:lnTo>
                  <a:lnTo>
                    <a:pt x="817764" y="36471"/>
                  </a:lnTo>
                  <a:lnTo>
                    <a:pt x="869530" y="25870"/>
                  </a:lnTo>
                  <a:lnTo>
                    <a:pt x="922884" y="16258"/>
                  </a:lnTo>
                  <a:lnTo>
                    <a:pt x="977827" y="7635"/>
                  </a:lnTo>
                  <a:lnTo>
                    <a:pt x="1034358" y="0"/>
                  </a:lnTo>
                </a:path>
              </a:pathLst>
            </a:custGeom>
            <a:ln w="38099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749300" y="8153400"/>
            <a:ext cx="11734800" cy="977900"/>
            <a:chOff x="749300" y="8153400"/>
            <a:chExt cx="11734800" cy="977900"/>
          </a:xfrm>
        </p:grpSpPr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000" y="8153400"/>
              <a:ext cx="11722100" cy="2540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2000" y="8407400"/>
              <a:ext cx="11087100" cy="2413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9300" y="8648700"/>
              <a:ext cx="5740400" cy="2413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89700" y="8636000"/>
              <a:ext cx="2184400" cy="2159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1400" y="8648700"/>
              <a:ext cx="1549400" cy="2032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10800" y="8636000"/>
              <a:ext cx="2171700" cy="25400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2000" y="8890000"/>
              <a:ext cx="3606800" cy="24130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767973" y="8086676"/>
            <a:ext cx="11703685" cy="99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Pour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contacter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la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vie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scolaire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: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choisir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le</a:t>
            </a:r>
            <a:r>
              <a:rPr dirty="0" sz="1400" spc="7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destinataire</a:t>
            </a:r>
            <a:r>
              <a:rPr dirty="0" sz="1400" spc="1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-85">
                <a:solidFill>
                  <a:srgbClr val="FF2600"/>
                </a:solidFill>
                <a:latin typeface="Arial MT"/>
                <a:cs typeface="Arial MT"/>
              </a:rPr>
              <a:t>«</a:t>
            </a:r>
            <a:r>
              <a:rPr dirty="0" sz="1400" spc="1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vie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scolaire</a:t>
            </a:r>
            <a:r>
              <a:rPr dirty="0" sz="14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-55">
                <a:solidFill>
                  <a:srgbClr val="FF2600"/>
                </a:solidFill>
                <a:latin typeface="Arial MT"/>
                <a:cs typeface="Arial MT"/>
              </a:rPr>
              <a:t>».</a:t>
            </a:r>
            <a:r>
              <a:rPr dirty="0" sz="1400" spc="1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-50">
                <a:solidFill>
                  <a:srgbClr val="FF2600"/>
                </a:solidFill>
                <a:latin typeface="Arial MT"/>
                <a:cs typeface="Arial MT"/>
              </a:rPr>
              <a:t>Les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-85">
                <a:solidFill>
                  <a:srgbClr val="FF2600"/>
                </a:solidFill>
                <a:latin typeface="Arial MT"/>
                <a:cs typeface="Arial MT"/>
              </a:rPr>
              <a:t>CPE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sont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joignables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par</a:t>
            </a:r>
            <a:r>
              <a:rPr dirty="0" sz="1400" spc="7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pronote,</a:t>
            </a:r>
            <a:r>
              <a:rPr dirty="0" sz="1400" spc="1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FF2600"/>
                </a:solidFill>
                <a:latin typeface="Arial MT"/>
                <a:cs typeface="Arial MT"/>
              </a:rPr>
              <a:t>de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même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FF2600"/>
                </a:solidFill>
                <a:latin typeface="Arial MT"/>
                <a:cs typeface="Arial MT"/>
              </a:rPr>
              <a:t>que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les</a:t>
            </a:r>
            <a:r>
              <a:rPr dirty="0" sz="14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professeurs,</a:t>
            </a:r>
            <a:r>
              <a:rPr dirty="0" sz="14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FF2600"/>
                </a:solidFill>
                <a:latin typeface="Arial MT"/>
                <a:cs typeface="Arial MT"/>
              </a:rPr>
              <a:t>l’équipe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médico-sociale.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-30">
                <a:solidFill>
                  <a:srgbClr val="FF2600"/>
                </a:solidFill>
                <a:latin typeface="Arial MT"/>
                <a:cs typeface="Arial MT"/>
              </a:rPr>
              <a:t>La</a:t>
            </a:r>
            <a:r>
              <a:rPr dirty="0" sz="1400" spc="9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45">
                <a:solidFill>
                  <a:srgbClr val="FF2600"/>
                </a:solidFill>
                <a:latin typeface="Arial MT"/>
                <a:cs typeface="Arial MT"/>
              </a:rPr>
              <a:t>direction</a:t>
            </a:r>
            <a:r>
              <a:rPr dirty="0" sz="1400" spc="9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(Mme</a:t>
            </a:r>
            <a:r>
              <a:rPr dirty="0" sz="1400" spc="9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Morand,</a:t>
            </a:r>
            <a:r>
              <a:rPr dirty="0" sz="14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Principale</a:t>
            </a:r>
            <a:r>
              <a:rPr dirty="0" sz="1400" spc="9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FF2600"/>
                </a:solidFill>
                <a:latin typeface="Arial MT"/>
                <a:cs typeface="Arial MT"/>
              </a:rPr>
              <a:t>ou</a:t>
            </a:r>
            <a:r>
              <a:rPr dirty="0" sz="1400" spc="9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FF2600"/>
                </a:solidFill>
                <a:latin typeface="Arial MT"/>
                <a:cs typeface="Arial MT"/>
              </a:rPr>
              <a:t>Mme</a:t>
            </a:r>
            <a:r>
              <a:rPr dirty="0" sz="1400" spc="9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-20">
                <a:solidFill>
                  <a:srgbClr val="FF2600"/>
                </a:solidFill>
                <a:latin typeface="Arial MT"/>
                <a:cs typeface="Arial MT"/>
              </a:rPr>
              <a:t>Le</a:t>
            </a:r>
            <a:r>
              <a:rPr dirty="0" sz="1400" spc="9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Cornec,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adjointe</a:t>
            </a:r>
            <a:r>
              <a:rPr dirty="0" sz="1400" spc="9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gestionnaire)</a:t>
            </a:r>
            <a:r>
              <a:rPr dirty="0" sz="1400" spc="9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ne</a:t>
            </a:r>
            <a:r>
              <a:rPr dirty="0" sz="1400" spc="9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FF2600"/>
                </a:solidFill>
                <a:latin typeface="Arial MT"/>
                <a:cs typeface="Arial MT"/>
              </a:rPr>
              <a:t>peut</a:t>
            </a:r>
            <a:r>
              <a:rPr dirty="0" sz="1400" spc="9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pas</a:t>
            </a:r>
            <a:r>
              <a:rPr dirty="0" sz="1400" spc="9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être</a:t>
            </a:r>
            <a:r>
              <a:rPr dirty="0" sz="1400" spc="9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contactée</a:t>
            </a:r>
            <a:r>
              <a:rPr dirty="0" sz="1400" spc="9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sur</a:t>
            </a:r>
            <a:r>
              <a:rPr dirty="0" sz="1400" spc="9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FF2600"/>
                </a:solidFill>
                <a:latin typeface="Arial MT"/>
                <a:cs typeface="Arial MT"/>
              </a:rPr>
              <a:t>Pronote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(exclusivement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par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mail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:</a:t>
            </a:r>
            <a:r>
              <a:rPr dirty="0" sz="14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les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secrétaires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et</a:t>
            </a:r>
            <a:r>
              <a:rPr dirty="0" sz="14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la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45">
                <a:solidFill>
                  <a:srgbClr val="FF2600"/>
                </a:solidFill>
                <a:latin typeface="Arial MT"/>
                <a:cs typeface="Arial MT"/>
              </a:rPr>
              <a:t>direction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-</a:t>
            </a:r>
            <a:r>
              <a:rPr dirty="0" sz="14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FF2600"/>
                </a:solidFill>
                <a:latin typeface="Arial MT"/>
                <a:cs typeface="Arial MT"/>
              </a:rPr>
              <a:t>Mme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FF2600"/>
                </a:solidFill>
                <a:latin typeface="Arial MT"/>
                <a:cs typeface="Arial MT"/>
              </a:rPr>
              <a:t>Morand: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u="sng" sz="1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 MT"/>
                <a:cs typeface="Arial MT"/>
                <a:hlinkClick r:id="rId17"/>
              </a:rPr>
              <a:t>ce.0352008t@ac-rennes.fr</a:t>
            </a:r>
            <a:r>
              <a:rPr dirty="0" sz="14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140">
                <a:solidFill>
                  <a:srgbClr val="FF2600"/>
                </a:solidFill>
                <a:latin typeface="Arial MT"/>
                <a:cs typeface="Arial MT"/>
              </a:rPr>
              <a:t>/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FF2600"/>
                </a:solidFill>
                <a:latin typeface="Arial MT"/>
                <a:cs typeface="Arial MT"/>
              </a:rPr>
              <a:t>Mme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-20">
                <a:solidFill>
                  <a:srgbClr val="FF2600"/>
                </a:solidFill>
                <a:latin typeface="Arial MT"/>
                <a:cs typeface="Arial MT"/>
              </a:rPr>
              <a:t>Le</a:t>
            </a:r>
            <a:r>
              <a:rPr dirty="0" sz="14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Cornec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2600"/>
                </a:solidFill>
                <a:latin typeface="Arial MT"/>
                <a:cs typeface="Arial MT"/>
              </a:rPr>
              <a:t>:</a:t>
            </a:r>
            <a:r>
              <a:rPr dirty="0" sz="14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u="sng" sz="1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 MT"/>
                <a:cs typeface="Arial MT"/>
                <a:hlinkClick r:id="rId18"/>
              </a:rPr>
              <a:t>gestion.vitre@ac-</a:t>
            </a:r>
            <a:r>
              <a:rPr dirty="0" u="sng" sz="1400" spc="-1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 MT"/>
                <a:cs typeface="Arial MT"/>
                <a:hlinkClick r:id="rId18"/>
              </a:rPr>
              <a:t>rennes.fr</a:t>
            </a:r>
            <a:r>
              <a:rPr dirty="0" sz="1400" spc="-1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FF2600"/>
                </a:solidFill>
                <a:latin typeface="Arial MT"/>
                <a:cs typeface="Arial MT"/>
              </a:rPr>
              <a:t>ou</a:t>
            </a:r>
            <a:r>
              <a:rPr dirty="0" sz="1400" spc="10">
                <a:solidFill>
                  <a:srgbClr val="FF2600"/>
                </a:solidFill>
                <a:latin typeface="Arial MT"/>
                <a:cs typeface="Arial MT"/>
              </a:rPr>
              <a:t> par</a:t>
            </a:r>
            <a:r>
              <a:rPr dirty="0" sz="14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FF2600"/>
                </a:solidFill>
                <a:latin typeface="Arial MT"/>
                <a:cs typeface="Arial MT"/>
              </a:rPr>
              <a:t>téléphone -</a:t>
            </a:r>
            <a:r>
              <a:rPr dirty="0" sz="14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FF2600"/>
                </a:solidFill>
                <a:latin typeface="Arial MT"/>
                <a:cs typeface="Arial MT"/>
              </a:rPr>
              <a:t>accueil :</a:t>
            </a:r>
            <a:r>
              <a:rPr dirty="0" sz="14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FF2600"/>
                </a:solidFill>
                <a:latin typeface="Arial MT"/>
                <a:cs typeface="Arial MT"/>
              </a:rPr>
              <a:t>02</a:t>
            </a:r>
            <a:r>
              <a:rPr dirty="0" sz="1400" spc="1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FF2600"/>
                </a:solidFill>
                <a:latin typeface="Arial MT"/>
                <a:cs typeface="Arial MT"/>
              </a:rPr>
              <a:t>99</a:t>
            </a:r>
            <a:r>
              <a:rPr dirty="0" sz="14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FF2600"/>
                </a:solidFill>
                <a:latin typeface="Arial MT"/>
                <a:cs typeface="Arial MT"/>
              </a:rPr>
              <a:t>74</a:t>
            </a:r>
            <a:r>
              <a:rPr dirty="0" sz="1400" spc="1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FF2600"/>
                </a:solidFill>
                <a:latin typeface="Arial MT"/>
                <a:cs typeface="Arial MT"/>
              </a:rPr>
              <a:t>42</a:t>
            </a:r>
            <a:r>
              <a:rPr dirty="0" sz="14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FF2600"/>
                </a:solidFill>
                <a:latin typeface="Arial MT"/>
                <a:cs typeface="Arial MT"/>
              </a:rPr>
              <a:t>09)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4100" y="1066800"/>
            <a:ext cx="5702300" cy="393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3381" rIns="0" bIns="0" rtlCol="0" vert="horz">
            <a:spAutoFit/>
          </a:bodyPr>
          <a:lstStyle/>
          <a:p>
            <a:pPr marL="871219">
              <a:lnSpc>
                <a:spcPct val="100000"/>
              </a:lnSpc>
              <a:spcBef>
                <a:spcPts val="100"/>
              </a:spcBef>
            </a:pPr>
            <a:r>
              <a:rPr dirty="0" spc="185"/>
              <a:t>L’APPLICATION</a:t>
            </a:r>
            <a:r>
              <a:rPr dirty="0" spc="459"/>
              <a:t> </a:t>
            </a:r>
            <a:r>
              <a:rPr dirty="0" spc="225"/>
              <a:t>MOBILE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2673" y="885816"/>
            <a:ext cx="2171308" cy="77642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350248" y="2579945"/>
            <a:ext cx="7700645" cy="5464175"/>
            <a:chOff x="2350248" y="2579945"/>
            <a:chExt cx="7700645" cy="546417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0248" y="4935200"/>
              <a:ext cx="7700426" cy="310842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3486" y="2579945"/>
              <a:ext cx="888640" cy="85963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838691" y="2637233"/>
              <a:ext cx="723900" cy="694690"/>
            </a:xfrm>
            <a:custGeom>
              <a:avLst/>
              <a:gdLst/>
              <a:ahLst/>
              <a:cxnLst/>
              <a:rect l="l" t="t" r="r" b="b"/>
              <a:pathLst>
                <a:path w="723900" h="694689">
                  <a:moveTo>
                    <a:pt x="617580" y="101711"/>
                  </a:moveTo>
                  <a:lnTo>
                    <a:pt x="649956" y="137273"/>
                  </a:lnTo>
                  <a:lnTo>
                    <a:pt x="676446" y="175761"/>
                  </a:lnTo>
                  <a:lnTo>
                    <a:pt x="697050" y="216589"/>
                  </a:lnTo>
                  <a:lnTo>
                    <a:pt x="711766" y="259172"/>
                  </a:lnTo>
                  <a:lnTo>
                    <a:pt x="720596" y="302926"/>
                  </a:lnTo>
                  <a:lnTo>
                    <a:pt x="723540" y="347265"/>
                  </a:lnTo>
                  <a:lnTo>
                    <a:pt x="720596" y="391604"/>
                  </a:lnTo>
                  <a:lnTo>
                    <a:pt x="711766" y="435358"/>
                  </a:lnTo>
                  <a:lnTo>
                    <a:pt x="697050" y="477941"/>
                  </a:lnTo>
                  <a:lnTo>
                    <a:pt x="676446" y="518770"/>
                  </a:lnTo>
                  <a:lnTo>
                    <a:pt x="649956" y="557257"/>
                  </a:lnTo>
                  <a:lnTo>
                    <a:pt x="617580" y="592819"/>
                  </a:lnTo>
                  <a:lnTo>
                    <a:pt x="580533" y="623898"/>
                  </a:lnTo>
                  <a:lnTo>
                    <a:pt x="540437" y="649326"/>
                  </a:lnTo>
                  <a:lnTo>
                    <a:pt x="497904" y="669103"/>
                  </a:lnTo>
                  <a:lnTo>
                    <a:pt x="453542" y="683230"/>
                  </a:lnTo>
                  <a:lnTo>
                    <a:pt x="407961" y="691706"/>
                  </a:lnTo>
                  <a:lnTo>
                    <a:pt x="361770" y="694531"/>
                  </a:lnTo>
                  <a:lnTo>
                    <a:pt x="315579" y="691706"/>
                  </a:lnTo>
                  <a:lnTo>
                    <a:pt x="269997" y="683230"/>
                  </a:lnTo>
                  <a:lnTo>
                    <a:pt x="225635" y="669103"/>
                  </a:lnTo>
                  <a:lnTo>
                    <a:pt x="183102" y="649326"/>
                  </a:lnTo>
                  <a:lnTo>
                    <a:pt x="143007" y="623898"/>
                  </a:lnTo>
                  <a:lnTo>
                    <a:pt x="105959" y="592819"/>
                  </a:lnTo>
                  <a:lnTo>
                    <a:pt x="73583" y="557257"/>
                  </a:lnTo>
                  <a:lnTo>
                    <a:pt x="47093" y="518770"/>
                  </a:lnTo>
                  <a:lnTo>
                    <a:pt x="26490" y="477941"/>
                  </a:lnTo>
                  <a:lnTo>
                    <a:pt x="11773" y="435358"/>
                  </a:lnTo>
                  <a:lnTo>
                    <a:pt x="2943" y="391604"/>
                  </a:lnTo>
                  <a:lnTo>
                    <a:pt x="0" y="347265"/>
                  </a:lnTo>
                  <a:lnTo>
                    <a:pt x="2943" y="302926"/>
                  </a:lnTo>
                  <a:lnTo>
                    <a:pt x="11773" y="259172"/>
                  </a:lnTo>
                  <a:lnTo>
                    <a:pt x="26490" y="216589"/>
                  </a:lnTo>
                  <a:lnTo>
                    <a:pt x="47093" y="175761"/>
                  </a:lnTo>
                  <a:lnTo>
                    <a:pt x="73583" y="137273"/>
                  </a:lnTo>
                  <a:lnTo>
                    <a:pt x="105959" y="101711"/>
                  </a:lnTo>
                  <a:lnTo>
                    <a:pt x="143007" y="70633"/>
                  </a:lnTo>
                  <a:lnTo>
                    <a:pt x="183102" y="45205"/>
                  </a:lnTo>
                  <a:lnTo>
                    <a:pt x="225635" y="25427"/>
                  </a:lnTo>
                  <a:lnTo>
                    <a:pt x="269997" y="11301"/>
                  </a:lnTo>
                  <a:lnTo>
                    <a:pt x="315579" y="2825"/>
                  </a:lnTo>
                  <a:lnTo>
                    <a:pt x="361770" y="0"/>
                  </a:lnTo>
                  <a:lnTo>
                    <a:pt x="407961" y="2825"/>
                  </a:lnTo>
                  <a:lnTo>
                    <a:pt x="453542" y="11301"/>
                  </a:lnTo>
                  <a:lnTo>
                    <a:pt x="497904" y="25427"/>
                  </a:lnTo>
                  <a:lnTo>
                    <a:pt x="540437" y="45205"/>
                  </a:lnTo>
                  <a:lnTo>
                    <a:pt x="580533" y="70633"/>
                  </a:lnTo>
                  <a:lnTo>
                    <a:pt x="617580" y="101711"/>
                  </a:lnTo>
                  <a:close/>
                </a:path>
              </a:pathLst>
            </a:custGeom>
            <a:ln w="88900">
              <a:solidFill>
                <a:srgbClr val="D12B9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18400" y="6680200"/>
              <a:ext cx="508000" cy="1778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518075" y="6630734"/>
            <a:ext cx="5029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solidFill>
                  <a:srgbClr val="5E524C"/>
                </a:solidFill>
                <a:latin typeface="Arial"/>
                <a:cs typeface="Arial"/>
              </a:rPr>
              <a:t>1</a:t>
            </a:r>
            <a:r>
              <a:rPr dirty="0" sz="1200" spc="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5E524C"/>
                </a:solidFill>
                <a:latin typeface="Arial"/>
                <a:cs typeface="Arial"/>
              </a:rPr>
              <a:t>2</a:t>
            </a:r>
            <a:r>
              <a:rPr dirty="0" sz="1200" spc="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5E524C"/>
                </a:solidFill>
                <a:latin typeface="Arial"/>
                <a:cs typeface="Arial"/>
              </a:rPr>
              <a:t>3</a:t>
            </a:r>
            <a:r>
              <a:rPr dirty="0" sz="1200" spc="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1200" spc="-50" i="1">
                <a:solidFill>
                  <a:srgbClr val="5E524C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716124" y="1702610"/>
            <a:ext cx="6074410" cy="3942715"/>
            <a:chOff x="1716124" y="1702610"/>
            <a:chExt cx="6074410" cy="3942715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3067" y="2652415"/>
              <a:ext cx="2967381" cy="38170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3821" y="2665254"/>
              <a:ext cx="2891181" cy="30550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923821" y="2665254"/>
              <a:ext cx="2891790" cy="306070"/>
            </a:xfrm>
            <a:custGeom>
              <a:avLst/>
              <a:gdLst/>
              <a:ahLst/>
              <a:cxnLst/>
              <a:rect l="l" t="t" r="r" b="b"/>
              <a:pathLst>
                <a:path w="2891790" h="306069">
                  <a:moveTo>
                    <a:pt x="2891181" y="0"/>
                  </a:moveTo>
                  <a:lnTo>
                    <a:pt x="0" y="0"/>
                  </a:lnTo>
                  <a:lnTo>
                    <a:pt x="0" y="305504"/>
                  </a:lnTo>
                  <a:lnTo>
                    <a:pt x="2891181" y="305504"/>
                  </a:lnTo>
                  <a:lnTo>
                    <a:pt x="2891181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29781" y="1702610"/>
              <a:ext cx="5460349" cy="271588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6124" y="3993019"/>
              <a:ext cx="670051" cy="165181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761657" y="4009115"/>
              <a:ext cx="589915" cy="1570355"/>
            </a:xfrm>
            <a:custGeom>
              <a:avLst/>
              <a:gdLst/>
              <a:ahLst/>
              <a:cxnLst/>
              <a:rect l="l" t="t" r="r" b="b"/>
              <a:pathLst>
                <a:path w="589914" h="1570354">
                  <a:moveTo>
                    <a:pt x="487597" y="1570306"/>
                  </a:moveTo>
                  <a:lnTo>
                    <a:pt x="443137" y="1532369"/>
                  </a:lnTo>
                  <a:lnTo>
                    <a:pt x="400800" y="1494571"/>
                  </a:lnTo>
                  <a:lnTo>
                    <a:pt x="360588" y="1456910"/>
                  </a:lnTo>
                  <a:lnTo>
                    <a:pt x="322500" y="1419388"/>
                  </a:lnTo>
                  <a:lnTo>
                    <a:pt x="286536" y="1382004"/>
                  </a:lnTo>
                  <a:lnTo>
                    <a:pt x="252696" y="1344758"/>
                  </a:lnTo>
                  <a:lnTo>
                    <a:pt x="220981" y="1307651"/>
                  </a:lnTo>
                  <a:lnTo>
                    <a:pt x="191389" y="1270681"/>
                  </a:lnTo>
                  <a:lnTo>
                    <a:pt x="163922" y="1233850"/>
                  </a:lnTo>
                  <a:lnTo>
                    <a:pt x="138579" y="1197157"/>
                  </a:lnTo>
                  <a:lnTo>
                    <a:pt x="115360" y="1160603"/>
                  </a:lnTo>
                  <a:lnTo>
                    <a:pt x="94265" y="1124187"/>
                  </a:lnTo>
                  <a:lnTo>
                    <a:pt x="75295" y="1087908"/>
                  </a:lnTo>
                  <a:lnTo>
                    <a:pt x="58448" y="1051769"/>
                  </a:lnTo>
                  <a:lnTo>
                    <a:pt x="43726" y="1015767"/>
                  </a:lnTo>
                  <a:lnTo>
                    <a:pt x="20654" y="944178"/>
                  </a:lnTo>
                  <a:lnTo>
                    <a:pt x="6078" y="873143"/>
                  </a:lnTo>
                  <a:lnTo>
                    <a:pt x="0" y="802660"/>
                  </a:lnTo>
                  <a:lnTo>
                    <a:pt x="146" y="767626"/>
                  </a:lnTo>
                  <a:lnTo>
                    <a:pt x="6812" y="697973"/>
                  </a:lnTo>
                  <a:lnTo>
                    <a:pt x="21975" y="628873"/>
                  </a:lnTo>
                  <a:lnTo>
                    <a:pt x="45635" y="560326"/>
                  </a:lnTo>
                  <a:lnTo>
                    <a:pt x="77791" y="492331"/>
                  </a:lnTo>
                  <a:lnTo>
                    <a:pt x="97055" y="458542"/>
                  </a:lnTo>
                  <a:lnTo>
                    <a:pt x="118443" y="424890"/>
                  </a:lnTo>
                  <a:lnTo>
                    <a:pt x="141956" y="391377"/>
                  </a:lnTo>
                  <a:lnTo>
                    <a:pt x="167593" y="358002"/>
                  </a:lnTo>
                  <a:lnTo>
                    <a:pt x="195354" y="324765"/>
                  </a:lnTo>
                  <a:lnTo>
                    <a:pt x="225239" y="291666"/>
                  </a:lnTo>
                  <a:lnTo>
                    <a:pt x="257248" y="258706"/>
                  </a:lnTo>
                  <a:lnTo>
                    <a:pt x="291381" y="225884"/>
                  </a:lnTo>
                  <a:lnTo>
                    <a:pt x="327639" y="193200"/>
                  </a:lnTo>
                  <a:lnTo>
                    <a:pt x="366020" y="160654"/>
                  </a:lnTo>
                  <a:lnTo>
                    <a:pt x="406526" y="128247"/>
                  </a:lnTo>
                  <a:lnTo>
                    <a:pt x="449156" y="95978"/>
                  </a:lnTo>
                  <a:lnTo>
                    <a:pt x="493910" y="63847"/>
                  </a:lnTo>
                  <a:lnTo>
                    <a:pt x="540789" y="31854"/>
                  </a:lnTo>
                  <a:lnTo>
                    <a:pt x="589791" y="0"/>
                  </a:lnTo>
                </a:path>
              </a:pathLst>
            </a:custGeom>
            <a:ln w="38100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59333" y="4956336"/>
              <a:ext cx="2688672" cy="27390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700089" y="4969176"/>
              <a:ext cx="2613025" cy="198120"/>
            </a:xfrm>
            <a:custGeom>
              <a:avLst/>
              <a:gdLst/>
              <a:ahLst/>
              <a:cxnLst/>
              <a:rect l="l" t="t" r="r" b="b"/>
              <a:pathLst>
                <a:path w="2613025" h="198120">
                  <a:moveTo>
                    <a:pt x="2612472" y="0"/>
                  </a:moveTo>
                  <a:lnTo>
                    <a:pt x="0" y="0"/>
                  </a:lnTo>
                  <a:lnTo>
                    <a:pt x="0" y="197704"/>
                  </a:lnTo>
                  <a:lnTo>
                    <a:pt x="2612472" y="197704"/>
                  </a:lnTo>
                  <a:lnTo>
                    <a:pt x="2612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00046" y="5111857"/>
              <a:ext cx="1699780" cy="273904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140800" y="5124695"/>
              <a:ext cx="1623695" cy="198120"/>
            </a:xfrm>
            <a:custGeom>
              <a:avLst/>
              <a:gdLst/>
              <a:ahLst/>
              <a:cxnLst/>
              <a:rect l="l" t="t" r="r" b="b"/>
              <a:pathLst>
                <a:path w="1623695" h="198120">
                  <a:moveTo>
                    <a:pt x="1623580" y="0"/>
                  </a:moveTo>
                  <a:lnTo>
                    <a:pt x="0" y="0"/>
                  </a:lnTo>
                  <a:lnTo>
                    <a:pt x="0" y="197704"/>
                  </a:lnTo>
                  <a:lnTo>
                    <a:pt x="1623580" y="197704"/>
                  </a:lnTo>
                  <a:lnTo>
                    <a:pt x="1623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95700" y="4991099"/>
              <a:ext cx="1727200" cy="2286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91000" y="5194299"/>
              <a:ext cx="1511300" cy="203200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3700089" y="4947790"/>
            <a:ext cx="2613025" cy="41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46484D"/>
                </a:solidFill>
                <a:latin typeface="Arial"/>
                <a:cs typeface="Arial"/>
              </a:rPr>
              <a:t>Les</a:t>
            </a:r>
            <a:r>
              <a:rPr dirty="0" sz="1300" spc="-40" b="1">
                <a:solidFill>
                  <a:srgbClr val="46484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46484D"/>
                </a:solidFill>
                <a:latin typeface="Arial"/>
                <a:cs typeface="Arial"/>
              </a:rPr>
              <a:t>Rochers</a:t>
            </a:r>
            <a:r>
              <a:rPr dirty="0" sz="1300" spc="-35" b="1">
                <a:solidFill>
                  <a:srgbClr val="46484D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46484D"/>
                </a:solidFill>
                <a:latin typeface="Arial"/>
                <a:cs typeface="Arial"/>
              </a:rPr>
              <a:t>Sévigné</a:t>
            </a:r>
            <a:endParaRPr sz="1300">
              <a:latin typeface="Arial"/>
              <a:cs typeface="Arial"/>
            </a:endParaRPr>
          </a:p>
          <a:p>
            <a:pPr marL="528320">
              <a:lnSpc>
                <a:spcPct val="100000"/>
              </a:lnSpc>
              <a:spcBef>
                <a:spcPts val="35"/>
              </a:spcBef>
            </a:pPr>
            <a:r>
              <a:rPr dirty="0" sz="1200" spc="-10" b="1">
                <a:solidFill>
                  <a:srgbClr val="46484D"/>
                </a:solidFill>
                <a:latin typeface="Arial"/>
                <a:cs typeface="Arial"/>
              </a:rPr>
              <a:t>Prénom-</a:t>
            </a:r>
            <a:r>
              <a:rPr dirty="0" sz="1200" b="1">
                <a:solidFill>
                  <a:srgbClr val="46484D"/>
                </a:solidFill>
                <a:latin typeface="Arial"/>
                <a:cs typeface="Arial"/>
              </a:rPr>
              <a:t>nom</a:t>
            </a:r>
            <a:r>
              <a:rPr dirty="0" sz="1200" spc="30" b="1">
                <a:solidFill>
                  <a:srgbClr val="46484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6484D"/>
                </a:solidFill>
                <a:latin typeface="Arial"/>
                <a:cs typeface="Arial"/>
              </a:rPr>
              <a:t>parent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2311400" y="4870416"/>
            <a:ext cx="3983354" cy="2800985"/>
            <a:chOff x="2311400" y="4870416"/>
            <a:chExt cx="3983354" cy="2800985"/>
          </a:xfrm>
        </p:grpSpPr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99150" y="4870416"/>
              <a:ext cx="695451" cy="693478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5691642" y="4934987"/>
              <a:ext cx="516255" cy="514350"/>
            </a:xfrm>
            <a:custGeom>
              <a:avLst/>
              <a:gdLst/>
              <a:ahLst/>
              <a:cxnLst/>
              <a:rect l="l" t="t" r="r" b="b"/>
              <a:pathLst>
                <a:path w="516254" h="514350">
                  <a:moveTo>
                    <a:pt x="440906" y="74586"/>
                  </a:moveTo>
                  <a:lnTo>
                    <a:pt x="470855" y="110296"/>
                  </a:lnTo>
                  <a:lnTo>
                    <a:pt x="493317" y="149610"/>
                  </a:lnTo>
                  <a:lnTo>
                    <a:pt x="508291" y="191499"/>
                  </a:lnTo>
                  <a:lnTo>
                    <a:pt x="515779" y="234932"/>
                  </a:lnTo>
                  <a:lnTo>
                    <a:pt x="515779" y="278880"/>
                  </a:lnTo>
                  <a:lnTo>
                    <a:pt x="508291" y="322314"/>
                  </a:lnTo>
                  <a:lnTo>
                    <a:pt x="493317" y="364202"/>
                  </a:lnTo>
                  <a:lnTo>
                    <a:pt x="470855" y="403516"/>
                  </a:lnTo>
                  <a:lnTo>
                    <a:pt x="440906" y="439226"/>
                  </a:lnTo>
                  <a:lnTo>
                    <a:pt x="405060" y="469061"/>
                  </a:lnTo>
                  <a:lnTo>
                    <a:pt x="365596" y="491437"/>
                  </a:lnTo>
                  <a:lnTo>
                    <a:pt x="323547" y="506354"/>
                  </a:lnTo>
                  <a:lnTo>
                    <a:pt x="279947" y="513813"/>
                  </a:lnTo>
                  <a:lnTo>
                    <a:pt x="235831" y="513813"/>
                  </a:lnTo>
                  <a:lnTo>
                    <a:pt x="192231" y="506354"/>
                  </a:lnTo>
                  <a:lnTo>
                    <a:pt x="150183" y="491437"/>
                  </a:lnTo>
                  <a:lnTo>
                    <a:pt x="110718" y="469061"/>
                  </a:lnTo>
                  <a:lnTo>
                    <a:pt x="74872" y="439226"/>
                  </a:lnTo>
                  <a:lnTo>
                    <a:pt x="44923" y="403516"/>
                  </a:lnTo>
                  <a:lnTo>
                    <a:pt x="22461" y="364202"/>
                  </a:lnTo>
                  <a:lnTo>
                    <a:pt x="7487" y="322314"/>
                  </a:lnTo>
                  <a:lnTo>
                    <a:pt x="0" y="278880"/>
                  </a:lnTo>
                  <a:lnTo>
                    <a:pt x="0" y="234932"/>
                  </a:lnTo>
                  <a:lnTo>
                    <a:pt x="7487" y="191499"/>
                  </a:lnTo>
                  <a:lnTo>
                    <a:pt x="22461" y="149610"/>
                  </a:lnTo>
                  <a:lnTo>
                    <a:pt x="44923" y="110296"/>
                  </a:lnTo>
                  <a:lnTo>
                    <a:pt x="74872" y="74586"/>
                  </a:lnTo>
                  <a:lnTo>
                    <a:pt x="110718" y="44752"/>
                  </a:lnTo>
                  <a:lnTo>
                    <a:pt x="150183" y="22376"/>
                  </a:lnTo>
                  <a:lnTo>
                    <a:pt x="192231" y="7458"/>
                  </a:lnTo>
                  <a:lnTo>
                    <a:pt x="235831" y="0"/>
                  </a:lnTo>
                  <a:lnTo>
                    <a:pt x="279947" y="0"/>
                  </a:lnTo>
                  <a:lnTo>
                    <a:pt x="323547" y="7458"/>
                  </a:lnTo>
                  <a:lnTo>
                    <a:pt x="365596" y="22376"/>
                  </a:lnTo>
                  <a:lnTo>
                    <a:pt x="405060" y="44752"/>
                  </a:lnTo>
                  <a:lnTo>
                    <a:pt x="440906" y="74586"/>
                  </a:lnTo>
                  <a:close/>
                </a:path>
              </a:pathLst>
            </a:custGeom>
            <a:ln w="101600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11400" y="6667500"/>
              <a:ext cx="3302000" cy="2159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11400" y="6870700"/>
              <a:ext cx="2819400" cy="2159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11400" y="7073900"/>
              <a:ext cx="2895600" cy="20320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11400" y="7277100"/>
              <a:ext cx="1917700" cy="2032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78300" y="7277100"/>
              <a:ext cx="139700" cy="1905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67200" y="7289800"/>
              <a:ext cx="1333500" cy="17780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11400" y="7480300"/>
              <a:ext cx="558800" cy="19050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2326180" y="6610415"/>
            <a:ext cx="327469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Cliquez</a:t>
            </a:r>
            <a:r>
              <a:rPr dirty="0" sz="1200" spc="7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sur</a:t>
            </a:r>
            <a:r>
              <a:rPr dirty="0" sz="1200" spc="7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l’icône.</a:t>
            </a:r>
            <a:r>
              <a:rPr dirty="0" sz="1200" spc="2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2600"/>
                </a:solidFill>
                <a:latin typeface="Arial MT"/>
                <a:cs typeface="Arial MT"/>
              </a:rPr>
              <a:t>Flashez</a:t>
            </a:r>
            <a:r>
              <a:rPr dirty="0" sz="1200" spc="7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ensuite</a:t>
            </a:r>
            <a:r>
              <a:rPr dirty="0" sz="1200" spc="7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le</a:t>
            </a:r>
            <a:r>
              <a:rPr dirty="0" sz="1200" spc="7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QR-</a:t>
            </a:r>
            <a:r>
              <a:rPr dirty="0" sz="1200" spc="-20">
                <a:solidFill>
                  <a:srgbClr val="FF2600"/>
                </a:solidFill>
                <a:latin typeface="Arial MT"/>
                <a:cs typeface="Arial MT"/>
              </a:rPr>
              <a:t>code </a:t>
            </a:r>
            <a:r>
              <a:rPr dirty="0" sz="1200" spc="10">
                <a:solidFill>
                  <a:srgbClr val="FF2600"/>
                </a:solidFill>
                <a:latin typeface="Arial MT"/>
                <a:cs typeface="Arial MT"/>
              </a:rPr>
              <a:t>avec</a:t>
            </a:r>
            <a:r>
              <a:rPr dirty="0" sz="1200" spc="5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20">
                <a:solidFill>
                  <a:srgbClr val="FF2600"/>
                </a:solidFill>
                <a:latin typeface="Arial MT"/>
                <a:cs typeface="Arial MT"/>
              </a:rPr>
              <a:t>votre</a:t>
            </a:r>
            <a:r>
              <a:rPr dirty="0" sz="1200" spc="5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20">
                <a:solidFill>
                  <a:srgbClr val="FF2600"/>
                </a:solidFill>
                <a:latin typeface="Arial MT"/>
                <a:cs typeface="Arial MT"/>
              </a:rPr>
              <a:t>téléphone</a:t>
            </a:r>
            <a:r>
              <a:rPr dirty="0" sz="1200" spc="5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20">
                <a:solidFill>
                  <a:srgbClr val="FF2600"/>
                </a:solidFill>
                <a:latin typeface="Arial MT"/>
                <a:cs typeface="Arial MT"/>
              </a:rPr>
              <a:t>portable.</a:t>
            </a:r>
            <a:r>
              <a:rPr dirty="0" sz="1200" spc="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55">
                <a:solidFill>
                  <a:srgbClr val="FF2600"/>
                </a:solidFill>
                <a:latin typeface="Arial MT"/>
                <a:cs typeface="Arial MT"/>
              </a:rPr>
              <a:t>On </a:t>
            </a:r>
            <a:r>
              <a:rPr dirty="0" sz="1200" spc="-20">
                <a:solidFill>
                  <a:srgbClr val="FF2600"/>
                </a:solidFill>
                <a:latin typeface="Arial MT"/>
                <a:cs typeface="Arial MT"/>
              </a:rPr>
              <a:t>vous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demandera</a:t>
            </a:r>
            <a:r>
              <a:rPr dirty="0" sz="12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55">
                <a:solidFill>
                  <a:srgbClr val="FF2600"/>
                </a:solidFill>
                <a:latin typeface="Arial MT"/>
                <a:cs typeface="Arial MT"/>
              </a:rPr>
              <a:t>de</a:t>
            </a:r>
            <a:r>
              <a:rPr dirty="0" sz="1200" spc="2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saisir</a:t>
            </a:r>
            <a:r>
              <a:rPr dirty="0" sz="12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4</a:t>
            </a:r>
            <a:r>
              <a:rPr dirty="0" sz="1200" spc="2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chiffres</a:t>
            </a:r>
            <a:r>
              <a:rPr dirty="0" sz="1200" spc="2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(à</a:t>
            </a:r>
            <a:r>
              <a:rPr dirty="0" sz="1200" spc="1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vous</a:t>
            </a:r>
            <a:r>
              <a:rPr dirty="0" sz="1200" spc="2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30">
                <a:solidFill>
                  <a:srgbClr val="FF2600"/>
                </a:solidFill>
                <a:latin typeface="Arial MT"/>
                <a:cs typeface="Arial MT"/>
              </a:rPr>
              <a:t>de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choisir…).</a:t>
            </a:r>
            <a:r>
              <a:rPr dirty="0" sz="1200" spc="-2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2600"/>
                </a:solidFill>
                <a:latin typeface="Arial MT"/>
                <a:cs typeface="Arial MT"/>
              </a:rPr>
              <a:t>Vous</a:t>
            </a:r>
            <a:r>
              <a:rPr dirty="0" sz="1200" spc="6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devrez</a:t>
            </a:r>
            <a:r>
              <a:rPr dirty="0" sz="1200" spc="6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confirmer</a:t>
            </a:r>
            <a:r>
              <a:rPr dirty="0" sz="1200" spc="6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ensuite</a:t>
            </a:r>
            <a:r>
              <a:rPr dirty="0" sz="1200" spc="6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2600"/>
                </a:solidFill>
                <a:latin typeface="Arial MT"/>
                <a:cs typeface="Arial MT"/>
              </a:rPr>
              <a:t>ces</a:t>
            </a:r>
            <a:r>
              <a:rPr dirty="0" sz="1200" spc="6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-60">
                <a:solidFill>
                  <a:srgbClr val="FF2600"/>
                </a:solidFill>
                <a:latin typeface="Arial MT"/>
                <a:cs typeface="Arial MT"/>
              </a:rPr>
              <a:t>4 </a:t>
            </a:r>
            <a:r>
              <a:rPr dirty="0" sz="1200" spc="-10">
                <a:solidFill>
                  <a:srgbClr val="FF2600"/>
                </a:solidFill>
                <a:latin typeface="Arial MT"/>
                <a:cs typeface="Arial MT"/>
              </a:rPr>
              <a:t>chiffres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4196941" y="5220542"/>
            <a:ext cx="8260080" cy="3844290"/>
            <a:chOff x="4196941" y="5220542"/>
            <a:chExt cx="8260080" cy="3844290"/>
          </a:xfrm>
        </p:grpSpPr>
        <p:pic>
          <p:nvPicPr>
            <p:cNvPr id="37" name="object 3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96941" y="5220542"/>
              <a:ext cx="1641191" cy="153363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50974" y="5400229"/>
              <a:ext cx="1310700" cy="1175339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350974" y="5400229"/>
              <a:ext cx="1311275" cy="1175385"/>
            </a:xfrm>
            <a:custGeom>
              <a:avLst/>
              <a:gdLst/>
              <a:ahLst/>
              <a:cxnLst/>
              <a:rect l="l" t="t" r="r" b="b"/>
              <a:pathLst>
                <a:path w="1311275" h="1175384">
                  <a:moveTo>
                    <a:pt x="1310700" y="0"/>
                  </a:moveTo>
                  <a:lnTo>
                    <a:pt x="633657" y="334743"/>
                  </a:lnTo>
                  <a:lnTo>
                    <a:pt x="723885" y="436225"/>
                  </a:lnTo>
                  <a:lnTo>
                    <a:pt x="0" y="1079826"/>
                  </a:lnTo>
                  <a:lnTo>
                    <a:pt x="84919" y="1175339"/>
                  </a:lnTo>
                  <a:lnTo>
                    <a:pt x="808803" y="531738"/>
                  </a:lnTo>
                  <a:lnTo>
                    <a:pt x="965006" y="531738"/>
                  </a:lnTo>
                  <a:lnTo>
                    <a:pt x="1310700" y="0"/>
                  </a:lnTo>
                  <a:close/>
                </a:path>
                <a:path w="1311275" h="1175384">
                  <a:moveTo>
                    <a:pt x="965006" y="531738"/>
                  </a:moveTo>
                  <a:lnTo>
                    <a:pt x="808803" y="531738"/>
                  </a:lnTo>
                  <a:lnTo>
                    <a:pt x="899031" y="633220"/>
                  </a:lnTo>
                  <a:lnTo>
                    <a:pt x="965006" y="531738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7486" y="6663289"/>
              <a:ext cx="2073435" cy="73898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00046" y="6808917"/>
              <a:ext cx="1940120" cy="440706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5400046" y="6808917"/>
              <a:ext cx="1940560" cy="441325"/>
            </a:xfrm>
            <a:custGeom>
              <a:avLst/>
              <a:gdLst/>
              <a:ahLst/>
              <a:cxnLst/>
              <a:rect l="l" t="t" r="r" b="b"/>
              <a:pathLst>
                <a:path w="1940559" h="441325">
                  <a:moveTo>
                    <a:pt x="1940120" y="0"/>
                  </a:moveTo>
                  <a:lnTo>
                    <a:pt x="1201203" y="24137"/>
                  </a:lnTo>
                  <a:lnTo>
                    <a:pt x="1218696" y="108402"/>
                  </a:lnTo>
                  <a:lnTo>
                    <a:pt x="0" y="361398"/>
                  </a:lnTo>
                  <a:lnTo>
                    <a:pt x="16464" y="440706"/>
                  </a:lnTo>
                  <a:lnTo>
                    <a:pt x="1235161" y="187709"/>
                  </a:lnTo>
                  <a:lnTo>
                    <a:pt x="1465648" y="187709"/>
                  </a:lnTo>
                  <a:lnTo>
                    <a:pt x="1940120" y="0"/>
                  </a:lnTo>
                  <a:close/>
                </a:path>
                <a:path w="1940559" h="441325">
                  <a:moveTo>
                    <a:pt x="1465648" y="187709"/>
                  </a:moveTo>
                  <a:lnTo>
                    <a:pt x="1235161" y="187709"/>
                  </a:lnTo>
                  <a:lnTo>
                    <a:pt x="1252654" y="271973"/>
                  </a:lnTo>
                  <a:lnTo>
                    <a:pt x="1465648" y="187709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11426" y="7535384"/>
              <a:ext cx="4345092" cy="1528828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03800" y="8318500"/>
              <a:ext cx="2895600" cy="21590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16500" y="8521700"/>
              <a:ext cx="2959100" cy="21590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16500" y="8724900"/>
              <a:ext cx="850900" cy="215900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5026432" y="8253096"/>
            <a:ext cx="293306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10">
                <a:solidFill>
                  <a:srgbClr val="FF2600"/>
                </a:solidFill>
                <a:latin typeface="Arial MT"/>
                <a:cs typeface="Arial MT"/>
              </a:rPr>
              <a:t>Vous</a:t>
            </a:r>
            <a:r>
              <a:rPr dirty="0" sz="12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pouvez</a:t>
            </a:r>
            <a:r>
              <a:rPr dirty="0" sz="12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2600"/>
                </a:solidFill>
                <a:latin typeface="Arial MT"/>
                <a:cs typeface="Arial MT"/>
              </a:rPr>
              <a:t>aussi</a:t>
            </a:r>
            <a:r>
              <a:rPr dirty="0" sz="12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effectuer</a:t>
            </a:r>
            <a:r>
              <a:rPr dirty="0" sz="1200" spc="3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la</a:t>
            </a:r>
            <a:r>
              <a:rPr dirty="0" sz="1200" spc="3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2600"/>
                </a:solidFill>
                <a:latin typeface="Arial MT"/>
                <a:cs typeface="Arial MT"/>
              </a:rPr>
              <a:t>démarche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depuis</a:t>
            </a:r>
            <a:r>
              <a:rPr dirty="0" sz="1200" spc="8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-75">
                <a:solidFill>
                  <a:srgbClr val="FF2600"/>
                </a:solidFill>
                <a:latin typeface="Arial MT"/>
                <a:cs typeface="Arial MT"/>
              </a:rPr>
              <a:t>«</a:t>
            </a:r>
            <a:r>
              <a:rPr dirty="0" sz="1200" spc="8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Informations</a:t>
            </a:r>
            <a:r>
              <a:rPr dirty="0" sz="1200" spc="14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2600"/>
                </a:solidFill>
                <a:latin typeface="Arial MT"/>
                <a:cs typeface="Arial MT"/>
              </a:rPr>
              <a:t>personnelles</a:t>
            </a:r>
            <a:r>
              <a:rPr dirty="0" sz="1200" spc="85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-70">
                <a:solidFill>
                  <a:srgbClr val="FF2600"/>
                </a:solidFill>
                <a:latin typeface="Arial MT"/>
                <a:cs typeface="Arial MT"/>
              </a:rPr>
              <a:t>»,</a:t>
            </a:r>
            <a:r>
              <a:rPr dirty="0" sz="1200" spc="90">
                <a:solidFill>
                  <a:srgbClr val="FF2600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2600"/>
                </a:solidFill>
                <a:latin typeface="Arial MT"/>
                <a:cs typeface="Arial MT"/>
              </a:rPr>
              <a:t>Mes </a:t>
            </a:r>
            <a:r>
              <a:rPr dirty="0" sz="1200" spc="-10">
                <a:solidFill>
                  <a:srgbClr val="FF2600"/>
                </a:solidFill>
                <a:latin typeface="Arial MT"/>
                <a:cs typeface="Arial MT"/>
              </a:rPr>
              <a:t>paramètres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1226835" y="4113433"/>
            <a:ext cx="3676650" cy="4669790"/>
            <a:chOff x="1226835" y="4113433"/>
            <a:chExt cx="3676650" cy="4669790"/>
          </a:xfrm>
        </p:grpSpPr>
        <p:pic>
          <p:nvPicPr>
            <p:cNvPr id="49" name="object 4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26835" y="4130397"/>
              <a:ext cx="3676542" cy="4652521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1272207" y="4132483"/>
              <a:ext cx="3604895" cy="4580890"/>
            </a:xfrm>
            <a:custGeom>
              <a:avLst/>
              <a:gdLst/>
              <a:ahLst/>
              <a:cxnLst/>
              <a:rect l="l" t="t" r="r" b="b"/>
              <a:pathLst>
                <a:path w="3604895" h="4580890">
                  <a:moveTo>
                    <a:pt x="3604757" y="4548234"/>
                  </a:moveTo>
                  <a:lnTo>
                    <a:pt x="3552914" y="4553333"/>
                  </a:lnTo>
                  <a:lnTo>
                    <a:pt x="3501446" y="4557995"/>
                  </a:lnTo>
                  <a:lnTo>
                    <a:pt x="3450353" y="4562221"/>
                  </a:lnTo>
                  <a:lnTo>
                    <a:pt x="3399636" y="4566009"/>
                  </a:lnTo>
                  <a:lnTo>
                    <a:pt x="3349295" y="4569361"/>
                  </a:lnTo>
                  <a:lnTo>
                    <a:pt x="3299329" y="4572276"/>
                  </a:lnTo>
                  <a:lnTo>
                    <a:pt x="3249739" y="4574755"/>
                  </a:lnTo>
                  <a:lnTo>
                    <a:pt x="3200524" y="4576796"/>
                  </a:lnTo>
                  <a:lnTo>
                    <a:pt x="3151684" y="4578401"/>
                  </a:lnTo>
                  <a:lnTo>
                    <a:pt x="3103220" y="4579569"/>
                  </a:lnTo>
                  <a:lnTo>
                    <a:pt x="3055132" y="4580300"/>
                  </a:lnTo>
                  <a:lnTo>
                    <a:pt x="3007419" y="4580595"/>
                  </a:lnTo>
                  <a:lnTo>
                    <a:pt x="2960082" y="4580452"/>
                  </a:lnTo>
                  <a:lnTo>
                    <a:pt x="2913120" y="4579873"/>
                  </a:lnTo>
                  <a:lnTo>
                    <a:pt x="2866533" y="4578857"/>
                  </a:lnTo>
                  <a:lnTo>
                    <a:pt x="2820323" y="4577404"/>
                  </a:lnTo>
                  <a:lnTo>
                    <a:pt x="2774487" y="4575515"/>
                  </a:lnTo>
                  <a:lnTo>
                    <a:pt x="2729028" y="4573189"/>
                  </a:lnTo>
                  <a:lnTo>
                    <a:pt x="2683943" y="4570426"/>
                  </a:lnTo>
                  <a:lnTo>
                    <a:pt x="2639234" y="4567226"/>
                  </a:lnTo>
                  <a:lnTo>
                    <a:pt x="2594901" y="4563589"/>
                  </a:lnTo>
                  <a:lnTo>
                    <a:pt x="2550943" y="4559516"/>
                  </a:lnTo>
                  <a:lnTo>
                    <a:pt x="2507361" y="4555006"/>
                  </a:lnTo>
                  <a:lnTo>
                    <a:pt x="2464154" y="4550059"/>
                  </a:lnTo>
                  <a:lnTo>
                    <a:pt x="2421323" y="4544675"/>
                  </a:lnTo>
                  <a:lnTo>
                    <a:pt x="2378867" y="4538855"/>
                  </a:lnTo>
                  <a:lnTo>
                    <a:pt x="2336787" y="4532598"/>
                  </a:lnTo>
                  <a:lnTo>
                    <a:pt x="2295082" y="4525904"/>
                  </a:lnTo>
                  <a:lnTo>
                    <a:pt x="2253753" y="4518773"/>
                  </a:lnTo>
                  <a:lnTo>
                    <a:pt x="2212800" y="4511205"/>
                  </a:lnTo>
                  <a:lnTo>
                    <a:pt x="2172221" y="4503201"/>
                  </a:lnTo>
                  <a:lnTo>
                    <a:pt x="2132019" y="4494760"/>
                  </a:lnTo>
                  <a:lnTo>
                    <a:pt x="2092192" y="4485882"/>
                  </a:lnTo>
                  <a:lnTo>
                    <a:pt x="2052740" y="4476567"/>
                  </a:lnTo>
                  <a:lnTo>
                    <a:pt x="2013664" y="4466816"/>
                  </a:lnTo>
                  <a:lnTo>
                    <a:pt x="1974963" y="4456628"/>
                  </a:lnTo>
                  <a:lnTo>
                    <a:pt x="1936638" y="4446003"/>
                  </a:lnTo>
                  <a:lnTo>
                    <a:pt x="1898688" y="4434941"/>
                  </a:lnTo>
                  <a:lnTo>
                    <a:pt x="1861114" y="4423442"/>
                  </a:lnTo>
                  <a:lnTo>
                    <a:pt x="1823916" y="4411507"/>
                  </a:lnTo>
                  <a:lnTo>
                    <a:pt x="1787093" y="4399135"/>
                  </a:lnTo>
                  <a:lnTo>
                    <a:pt x="1750645" y="4386326"/>
                  </a:lnTo>
                  <a:lnTo>
                    <a:pt x="1714573" y="4373080"/>
                  </a:lnTo>
                  <a:lnTo>
                    <a:pt x="1678877" y="4359398"/>
                  </a:lnTo>
                  <a:lnTo>
                    <a:pt x="1608610" y="4330723"/>
                  </a:lnTo>
                  <a:lnTo>
                    <a:pt x="1539846" y="4300300"/>
                  </a:lnTo>
                  <a:lnTo>
                    <a:pt x="1472583" y="4268131"/>
                  </a:lnTo>
                  <a:lnTo>
                    <a:pt x="1406823" y="4234214"/>
                  </a:lnTo>
                  <a:lnTo>
                    <a:pt x="1342564" y="4198551"/>
                  </a:lnTo>
                  <a:lnTo>
                    <a:pt x="1279808" y="4161140"/>
                  </a:lnTo>
                  <a:lnTo>
                    <a:pt x="1218554" y="4121982"/>
                  </a:lnTo>
                  <a:lnTo>
                    <a:pt x="1158802" y="4081077"/>
                  </a:lnTo>
                  <a:lnTo>
                    <a:pt x="1100551" y="4038425"/>
                  </a:lnTo>
                  <a:lnTo>
                    <a:pt x="1043803" y="3994026"/>
                  </a:lnTo>
                  <a:lnTo>
                    <a:pt x="988557" y="3947879"/>
                  </a:lnTo>
                  <a:lnTo>
                    <a:pt x="934813" y="3899986"/>
                  </a:lnTo>
                  <a:lnTo>
                    <a:pt x="882571" y="3850346"/>
                  </a:lnTo>
                  <a:lnTo>
                    <a:pt x="831831" y="3798958"/>
                  </a:lnTo>
                  <a:lnTo>
                    <a:pt x="782593" y="3745823"/>
                  </a:lnTo>
                  <a:lnTo>
                    <a:pt x="734857" y="3690941"/>
                  </a:lnTo>
                  <a:lnTo>
                    <a:pt x="688623" y="3634312"/>
                  </a:lnTo>
                  <a:lnTo>
                    <a:pt x="643892" y="3575936"/>
                  </a:lnTo>
                  <a:lnTo>
                    <a:pt x="600662" y="3515813"/>
                  </a:lnTo>
                  <a:lnTo>
                    <a:pt x="558934" y="3453943"/>
                  </a:lnTo>
                  <a:lnTo>
                    <a:pt x="518709" y="3390325"/>
                  </a:lnTo>
                  <a:lnTo>
                    <a:pt x="479985" y="3324961"/>
                  </a:lnTo>
                  <a:lnTo>
                    <a:pt x="461186" y="3291623"/>
                  </a:lnTo>
                  <a:lnTo>
                    <a:pt x="442763" y="3257849"/>
                  </a:lnTo>
                  <a:lnTo>
                    <a:pt x="424716" y="3223638"/>
                  </a:lnTo>
                  <a:lnTo>
                    <a:pt x="407044" y="3188990"/>
                  </a:lnTo>
                  <a:lnTo>
                    <a:pt x="389747" y="3153906"/>
                  </a:lnTo>
                  <a:lnTo>
                    <a:pt x="372826" y="3118385"/>
                  </a:lnTo>
                  <a:lnTo>
                    <a:pt x="356281" y="3082427"/>
                  </a:lnTo>
                  <a:lnTo>
                    <a:pt x="340111" y="3046032"/>
                  </a:lnTo>
                  <a:lnTo>
                    <a:pt x="324316" y="3009200"/>
                  </a:lnTo>
                  <a:lnTo>
                    <a:pt x="308897" y="2971932"/>
                  </a:lnTo>
                  <a:lnTo>
                    <a:pt x="293854" y="2934226"/>
                  </a:lnTo>
                  <a:lnTo>
                    <a:pt x="279186" y="2896084"/>
                  </a:lnTo>
                  <a:lnTo>
                    <a:pt x="264894" y="2857506"/>
                  </a:lnTo>
                  <a:lnTo>
                    <a:pt x="250977" y="2818490"/>
                  </a:lnTo>
                  <a:lnTo>
                    <a:pt x="237435" y="2779038"/>
                  </a:lnTo>
                  <a:lnTo>
                    <a:pt x="224270" y="2739149"/>
                  </a:lnTo>
                  <a:lnTo>
                    <a:pt x="211479" y="2698823"/>
                  </a:lnTo>
                  <a:lnTo>
                    <a:pt x="199064" y="2658060"/>
                  </a:lnTo>
                  <a:lnTo>
                    <a:pt x="187025" y="2616861"/>
                  </a:lnTo>
                  <a:lnTo>
                    <a:pt x="175361" y="2575225"/>
                  </a:lnTo>
                  <a:lnTo>
                    <a:pt x="164073" y="2533152"/>
                  </a:lnTo>
                  <a:lnTo>
                    <a:pt x="153160" y="2490642"/>
                  </a:lnTo>
                  <a:lnTo>
                    <a:pt x="142623" y="2447695"/>
                  </a:lnTo>
                  <a:lnTo>
                    <a:pt x="132461" y="2404312"/>
                  </a:lnTo>
                  <a:lnTo>
                    <a:pt x="122675" y="2360492"/>
                  </a:lnTo>
                  <a:lnTo>
                    <a:pt x="113264" y="2316235"/>
                  </a:lnTo>
                  <a:lnTo>
                    <a:pt x="104229" y="2271542"/>
                  </a:lnTo>
                  <a:lnTo>
                    <a:pt x="95569" y="2226411"/>
                  </a:lnTo>
                  <a:lnTo>
                    <a:pt x="87285" y="2180844"/>
                  </a:lnTo>
                  <a:lnTo>
                    <a:pt x="79376" y="2134840"/>
                  </a:lnTo>
                  <a:lnTo>
                    <a:pt x="71843" y="2088399"/>
                  </a:lnTo>
                  <a:lnTo>
                    <a:pt x="64685" y="2041522"/>
                  </a:lnTo>
                  <a:lnTo>
                    <a:pt x="57903" y="1994208"/>
                  </a:lnTo>
                  <a:lnTo>
                    <a:pt x="51496" y="1946456"/>
                  </a:lnTo>
                  <a:lnTo>
                    <a:pt x="45465" y="1898269"/>
                  </a:lnTo>
                  <a:lnTo>
                    <a:pt x="39809" y="1849644"/>
                  </a:lnTo>
                  <a:lnTo>
                    <a:pt x="34529" y="1800583"/>
                  </a:lnTo>
                  <a:lnTo>
                    <a:pt x="29624" y="1751084"/>
                  </a:lnTo>
                  <a:lnTo>
                    <a:pt x="25095" y="1701149"/>
                  </a:lnTo>
                  <a:lnTo>
                    <a:pt x="20942" y="1650778"/>
                  </a:lnTo>
                  <a:lnTo>
                    <a:pt x="17164" y="1599969"/>
                  </a:lnTo>
                  <a:lnTo>
                    <a:pt x="13761" y="1548724"/>
                  </a:lnTo>
                  <a:lnTo>
                    <a:pt x="10734" y="1497042"/>
                  </a:lnTo>
                  <a:lnTo>
                    <a:pt x="8082" y="1444923"/>
                  </a:lnTo>
                  <a:lnTo>
                    <a:pt x="5806" y="1392367"/>
                  </a:lnTo>
                  <a:lnTo>
                    <a:pt x="3906" y="1339375"/>
                  </a:lnTo>
                  <a:lnTo>
                    <a:pt x="2381" y="1285946"/>
                  </a:lnTo>
                  <a:lnTo>
                    <a:pt x="1231" y="1232080"/>
                  </a:lnTo>
                  <a:lnTo>
                    <a:pt x="457" y="1177777"/>
                  </a:lnTo>
                  <a:lnTo>
                    <a:pt x="59" y="1123038"/>
                  </a:lnTo>
                  <a:lnTo>
                    <a:pt x="36" y="1067861"/>
                  </a:lnTo>
                  <a:lnTo>
                    <a:pt x="388" y="1012248"/>
                  </a:lnTo>
                  <a:lnTo>
                    <a:pt x="1116" y="956199"/>
                  </a:lnTo>
                  <a:lnTo>
                    <a:pt x="2220" y="899712"/>
                  </a:lnTo>
                  <a:lnTo>
                    <a:pt x="3699" y="842789"/>
                  </a:lnTo>
                  <a:lnTo>
                    <a:pt x="5553" y="785428"/>
                  </a:lnTo>
                  <a:lnTo>
                    <a:pt x="7783" y="727631"/>
                  </a:lnTo>
                  <a:lnTo>
                    <a:pt x="10389" y="669398"/>
                  </a:lnTo>
                  <a:lnTo>
                    <a:pt x="13370" y="610727"/>
                  </a:lnTo>
                  <a:lnTo>
                    <a:pt x="16727" y="551620"/>
                  </a:lnTo>
                  <a:lnTo>
                    <a:pt x="20459" y="492076"/>
                  </a:lnTo>
                  <a:lnTo>
                    <a:pt x="24566" y="432095"/>
                  </a:lnTo>
                  <a:lnTo>
                    <a:pt x="29050" y="371677"/>
                  </a:lnTo>
                  <a:lnTo>
                    <a:pt x="33908" y="310823"/>
                  </a:lnTo>
                  <a:lnTo>
                    <a:pt x="39142" y="249532"/>
                  </a:lnTo>
                  <a:lnTo>
                    <a:pt x="44752" y="187804"/>
                  </a:lnTo>
                  <a:lnTo>
                    <a:pt x="50737" y="125639"/>
                  </a:lnTo>
                  <a:lnTo>
                    <a:pt x="57098" y="63038"/>
                  </a:lnTo>
                  <a:lnTo>
                    <a:pt x="63834" y="0"/>
                  </a:lnTo>
                </a:path>
              </a:pathLst>
            </a:custGeom>
            <a:ln w="38100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 descr=""/>
          <p:cNvGrpSpPr/>
          <p:nvPr/>
        </p:nvGrpSpPr>
        <p:grpSpPr>
          <a:xfrm>
            <a:off x="9844075" y="1913949"/>
            <a:ext cx="2872740" cy="5340985"/>
            <a:chOff x="9844075" y="1913949"/>
            <a:chExt cx="2872740" cy="5340985"/>
          </a:xfrm>
        </p:grpSpPr>
        <p:pic>
          <p:nvPicPr>
            <p:cNvPr id="52" name="object 5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189966" y="1913949"/>
              <a:ext cx="2028311" cy="362247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844075" y="5723911"/>
              <a:ext cx="2872341" cy="15309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81200" y="850900"/>
            <a:ext cx="9067800" cy="850900"/>
            <a:chOff x="1981200" y="850900"/>
            <a:chExt cx="9067800" cy="8509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850900"/>
              <a:ext cx="9067800" cy="3937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1231900"/>
              <a:ext cx="5397500" cy="469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2517" rIns="0" bIns="0" rtlCol="0" vert="horz">
            <a:spAutoFit/>
          </a:bodyPr>
          <a:lstStyle/>
          <a:p>
            <a:pPr marL="2355850" marR="5080" indent="-1826260">
              <a:lnSpc>
                <a:spcPts val="3679"/>
              </a:lnSpc>
              <a:spcBef>
                <a:spcPts val="555"/>
              </a:spcBef>
            </a:pPr>
            <a:r>
              <a:rPr dirty="0" spc="110"/>
              <a:t>DE</a:t>
            </a:r>
            <a:r>
              <a:rPr dirty="0" spc="459"/>
              <a:t> </a:t>
            </a:r>
            <a:r>
              <a:rPr dirty="0" spc="190"/>
              <a:t>NOMBREUSES</a:t>
            </a:r>
            <a:r>
              <a:rPr dirty="0" spc="459"/>
              <a:t> </a:t>
            </a:r>
            <a:r>
              <a:rPr dirty="0" spc="100"/>
              <a:t>RESSOURCES</a:t>
            </a:r>
            <a:r>
              <a:rPr dirty="0" spc="465"/>
              <a:t> </a:t>
            </a:r>
            <a:r>
              <a:rPr dirty="0" spc="250"/>
              <a:t>POUR </a:t>
            </a:r>
            <a:r>
              <a:rPr dirty="0" spc="215"/>
              <a:t>DÉCOUVRIR</a:t>
            </a:r>
            <a:r>
              <a:rPr dirty="0" spc="484"/>
              <a:t> </a:t>
            </a:r>
            <a:r>
              <a:rPr dirty="0" spc="260"/>
              <a:t>PRONOTE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0300" y="2882900"/>
            <a:ext cx="7759700" cy="2667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681719" y="2833928"/>
            <a:ext cx="77330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i="1">
                <a:solidFill>
                  <a:srgbClr val="5E524C"/>
                </a:solidFill>
                <a:uFill>
                  <a:solidFill>
                    <a:srgbClr val="5E524C"/>
                  </a:solidFill>
                </a:uFill>
                <a:latin typeface="Arial"/>
                <a:cs typeface="Arial"/>
              </a:rPr>
              <a:t>https://vimeopro.com/indexeducation/pronote-pour-les-</a:t>
            </a:r>
            <a:r>
              <a:rPr dirty="0" u="sng" sz="1600" spc="-10" i="1">
                <a:solidFill>
                  <a:srgbClr val="5E524C"/>
                </a:solidFill>
                <a:uFill>
                  <a:solidFill>
                    <a:srgbClr val="5E524C"/>
                  </a:solidFill>
                </a:uFill>
                <a:latin typeface="Arial"/>
                <a:cs typeface="Arial"/>
              </a:rPr>
              <a:t>familles/video/328626162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86" y="2335984"/>
            <a:ext cx="2435820" cy="138346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54700" y="4432300"/>
            <a:ext cx="5994400" cy="2667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863449" y="4377387"/>
            <a:ext cx="59740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i="1">
                <a:solidFill>
                  <a:srgbClr val="5E524C"/>
                </a:solidFill>
                <a:uFill>
                  <a:solidFill>
                    <a:srgbClr val="5E524C"/>
                  </a:solidFill>
                </a:uFill>
                <a:latin typeface="Arial"/>
                <a:cs typeface="Arial"/>
              </a:rPr>
              <a:t>https://vimeopro.com/indexeducation/pronote-pour-les-</a:t>
            </a:r>
            <a:r>
              <a:rPr dirty="0" u="sng" sz="1600" spc="-10" i="1">
                <a:solidFill>
                  <a:srgbClr val="5E524C"/>
                </a:solidFill>
                <a:uFill>
                  <a:solidFill>
                    <a:srgbClr val="5E524C"/>
                  </a:solidFill>
                </a:uFill>
                <a:latin typeface="Arial"/>
                <a:cs typeface="Arial"/>
              </a:rPr>
              <a:t>familles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4554" y="4354843"/>
            <a:ext cx="4767658" cy="360496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86649" y="9192900"/>
            <a:ext cx="3660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615E5A"/>
                </a:solidFill>
                <a:latin typeface="Calibri"/>
                <a:cs typeface="Calibri"/>
              </a:rPr>
              <a:t>Collège</a:t>
            </a:r>
            <a:r>
              <a:rPr dirty="0" sz="2000" spc="-55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15E5A"/>
                </a:solidFill>
                <a:latin typeface="Calibri"/>
                <a:cs typeface="Calibri"/>
              </a:rPr>
              <a:t>Les</a:t>
            </a:r>
            <a:r>
              <a:rPr dirty="0" sz="2000" spc="-50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15E5A"/>
                </a:solidFill>
                <a:latin typeface="Calibri"/>
                <a:cs typeface="Calibri"/>
              </a:rPr>
              <a:t>Rochers</a:t>
            </a:r>
            <a:r>
              <a:rPr dirty="0" sz="2000" spc="-50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15E5A"/>
                </a:solidFill>
                <a:latin typeface="Calibri"/>
                <a:cs typeface="Calibri"/>
              </a:rPr>
              <a:t>Sévigné</a:t>
            </a:r>
            <a:r>
              <a:rPr dirty="0" sz="2000" spc="-55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15E5A"/>
                </a:solidFill>
                <a:latin typeface="Calibri"/>
                <a:cs typeface="Calibri"/>
              </a:rPr>
              <a:t>-</a:t>
            </a:r>
            <a:r>
              <a:rPr dirty="0" sz="2000" spc="-50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15E5A"/>
                </a:solidFill>
                <a:latin typeface="Calibri"/>
                <a:cs typeface="Calibri"/>
              </a:rPr>
              <a:t>Vitré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985531" y="9219038"/>
            <a:ext cx="151320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615E5A"/>
                </a:solidFill>
                <a:latin typeface="Calibri"/>
                <a:cs typeface="Calibri"/>
              </a:rPr>
              <a:t>D.</a:t>
            </a:r>
            <a:r>
              <a:rPr dirty="0" sz="1300" spc="-60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615E5A"/>
                </a:solidFill>
                <a:latin typeface="Calibri"/>
                <a:cs typeface="Calibri"/>
              </a:rPr>
              <a:t>Morand,</a:t>
            </a:r>
            <a:r>
              <a:rPr dirty="0" sz="1300" spc="-55" b="1">
                <a:solidFill>
                  <a:srgbClr val="615E5A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615E5A"/>
                </a:solidFill>
                <a:latin typeface="Calibri"/>
                <a:cs typeface="Calibri"/>
              </a:rPr>
              <a:t>Principale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0800" y="3403600"/>
            <a:ext cx="2717800" cy="393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7165" y="3289158"/>
            <a:ext cx="269049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0">
                <a:solidFill>
                  <a:srgbClr val="4C7296"/>
                </a:solidFill>
              </a:rPr>
              <a:t>TOUTATICE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8200" y="4572000"/>
            <a:ext cx="139700" cy="1397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117890" y="4477169"/>
            <a:ext cx="122555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185" i="1">
                <a:solidFill>
                  <a:srgbClr val="5E524C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4900" y="4470400"/>
            <a:ext cx="3403600" cy="3175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8200" y="5092700"/>
            <a:ext cx="139700" cy="1270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117890" y="4991519"/>
            <a:ext cx="122555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185" i="1">
                <a:solidFill>
                  <a:srgbClr val="5E524C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62200" y="4978400"/>
            <a:ext cx="6832600" cy="3302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8200" y="5600700"/>
            <a:ext cx="139700" cy="13970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117890" y="5505869"/>
            <a:ext cx="122555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185" i="1">
                <a:solidFill>
                  <a:srgbClr val="5E524C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74900" y="5499100"/>
            <a:ext cx="8928100" cy="31750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62200" y="6007100"/>
            <a:ext cx="8572500" cy="33020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74900" y="6527800"/>
            <a:ext cx="8661400" cy="31750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62200" y="7048500"/>
            <a:ext cx="1193800" cy="31750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8200" y="7658100"/>
            <a:ext cx="139700" cy="139700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117890" y="7563269"/>
            <a:ext cx="122555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185" i="1">
                <a:solidFill>
                  <a:srgbClr val="5E524C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374900" y="7556500"/>
            <a:ext cx="8496300" cy="317500"/>
            <a:chOff x="2374900" y="7556500"/>
            <a:chExt cx="8496300" cy="317500"/>
          </a:xfrm>
        </p:grpSpPr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74900" y="7556500"/>
              <a:ext cx="7721600" cy="3175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45700" y="7556500"/>
              <a:ext cx="203200" cy="25400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98100" y="7556500"/>
              <a:ext cx="673100" cy="266700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74900" y="8064500"/>
            <a:ext cx="1625600" cy="330200"/>
          </a:xfrm>
          <a:prstGeom prst="rect">
            <a:avLst/>
          </a:prstGeom>
        </p:spPr>
      </p:pic>
      <p:sp>
        <p:nvSpPr>
          <p:cNvPr id="23" name="object 2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espace</a:t>
            </a:r>
            <a:r>
              <a:rPr dirty="0" spc="-50"/>
              <a:t> </a:t>
            </a:r>
            <a:r>
              <a:rPr dirty="0" spc="50"/>
              <a:t>numérique</a:t>
            </a:r>
            <a:r>
              <a:rPr dirty="0" spc="-45"/>
              <a:t> </a:t>
            </a:r>
            <a:r>
              <a:rPr dirty="0" spc="65"/>
              <a:t>de</a:t>
            </a:r>
            <a:r>
              <a:rPr dirty="0" spc="-45"/>
              <a:t> </a:t>
            </a:r>
            <a:r>
              <a:rPr dirty="0" spc="-10"/>
              <a:t>travail</a:t>
            </a: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dirty="0" spc="70"/>
              <a:t>pour</a:t>
            </a:r>
            <a:r>
              <a:rPr dirty="0" spc="40"/>
              <a:t> </a:t>
            </a:r>
            <a:r>
              <a:rPr dirty="0"/>
              <a:t>chaque</a:t>
            </a:r>
            <a:r>
              <a:rPr dirty="0" spc="45"/>
              <a:t> </a:t>
            </a:r>
            <a:r>
              <a:rPr dirty="0"/>
              <a:t>utilisateur</a:t>
            </a:r>
            <a:r>
              <a:rPr dirty="0" spc="40"/>
              <a:t> </a:t>
            </a:r>
            <a:r>
              <a:rPr dirty="0"/>
              <a:t>:</a:t>
            </a:r>
            <a:r>
              <a:rPr dirty="0" spc="40"/>
              <a:t> </a:t>
            </a:r>
            <a:r>
              <a:rPr dirty="0" spc="-10"/>
              <a:t>élèves,</a:t>
            </a:r>
            <a:r>
              <a:rPr dirty="0" spc="-40"/>
              <a:t> </a:t>
            </a:r>
            <a:r>
              <a:rPr dirty="0"/>
              <a:t>parents,</a:t>
            </a:r>
            <a:r>
              <a:rPr dirty="0" spc="-35"/>
              <a:t> </a:t>
            </a:r>
            <a:r>
              <a:rPr dirty="0"/>
              <a:t>enseignants,</a:t>
            </a:r>
            <a:r>
              <a:rPr dirty="0" spc="-35"/>
              <a:t> </a:t>
            </a:r>
            <a:r>
              <a:rPr dirty="0" spc="-20"/>
              <a:t>etc.</a:t>
            </a:r>
          </a:p>
          <a:p>
            <a:pPr marL="12700" marR="5080">
              <a:lnSpc>
                <a:spcPct val="164600"/>
              </a:lnSpc>
            </a:pPr>
            <a:r>
              <a:rPr dirty="0" spc="-35"/>
              <a:t>accès</a:t>
            </a:r>
            <a:r>
              <a:rPr dirty="0" spc="-5"/>
              <a:t> </a:t>
            </a:r>
            <a:r>
              <a:rPr dirty="0"/>
              <a:t>à</a:t>
            </a:r>
            <a:r>
              <a:rPr dirty="0" spc="5"/>
              <a:t> </a:t>
            </a:r>
            <a:r>
              <a:rPr dirty="0"/>
              <a:t>l’ensemble</a:t>
            </a:r>
            <a:r>
              <a:rPr dirty="0" spc="5"/>
              <a:t> </a:t>
            </a:r>
            <a:r>
              <a:rPr dirty="0"/>
              <a:t>des</a:t>
            </a:r>
            <a:r>
              <a:rPr dirty="0" spc="5"/>
              <a:t> </a:t>
            </a:r>
            <a:r>
              <a:rPr dirty="0" spc="-30"/>
              <a:t>ressources</a:t>
            </a:r>
            <a:r>
              <a:rPr dirty="0" spc="5"/>
              <a:t> </a:t>
            </a:r>
            <a:r>
              <a:rPr dirty="0"/>
              <a:t>et</a:t>
            </a:r>
            <a:r>
              <a:rPr dirty="0" spc="10"/>
              <a:t> </a:t>
            </a:r>
            <a:r>
              <a:rPr dirty="0" spc="-25"/>
              <a:t>services</a:t>
            </a:r>
            <a:r>
              <a:rPr dirty="0" spc="5"/>
              <a:t> </a:t>
            </a:r>
            <a:r>
              <a:rPr dirty="0"/>
              <a:t>numériques</a:t>
            </a:r>
            <a:r>
              <a:rPr dirty="0" spc="5"/>
              <a:t> </a:t>
            </a:r>
            <a:r>
              <a:rPr dirty="0"/>
              <a:t>:</a:t>
            </a:r>
            <a:r>
              <a:rPr dirty="0" spc="5"/>
              <a:t> </a:t>
            </a:r>
            <a:r>
              <a:rPr dirty="0"/>
              <a:t>Pronote</a:t>
            </a:r>
            <a:r>
              <a:rPr dirty="0" spc="5"/>
              <a:t> </a:t>
            </a:r>
            <a:r>
              <a:rPr dirty="0" spc="-10"/>
              <a:t>(espace </a:t>
            </a:r>
            <a:r>
              <a:rPr dirty="0"/>
              <a:t>scolarité</a:t>
            </a:r>
            <a:r>
              <a:rPr dirty="0" spc="-15"/>
              <a:t> </a:t>
            </a:r>
            <a:r>
              <a:rPr dirty="0" spc="90"/>
              <a:t>du</a:t>
            </a:r>
            <a:r>
              <a:rPr dirty="0" spc="-15"/>
              <a:t> </a:t>
            </a:r>
            <a:r>
              <a:rPr dirty="0" spc="-105"/>
              <a:t>CLG</a:t>
            </a:r>
            <a:r>
              <a:rPr dirty="0" spc="-10"/>
              <a:t> </a:t>
            </a:r>
            <a:r>
              <a:rPr dirty="0" spc="-90"/>
              <a:t>Les</a:t>
            </a:r>
            <a:r>
              <a:rPr dirty="0" spc="-15"/>
              <a:t> </a:t>
            </a:r>
            <a:r>
              <a:rPr dirty="0" spc="-35"/>
              <a:t>Rochers</a:t>
            </a:r>
            <a:r>
              <a:rPr dirty="0" spc="-15"/>
              <a:t> </a:t>
            </a:r>
            <a:r>
              <a:rPr dirty="0" spc="-10"/>
              <a:t>Sévigné),</a:t>
            </a:r>
            <a:r>
              <a:rPr dirty="0" spc="-85"/>
              <a:t> </a:t>
            </a:r>
            <a:r>
              <a:rPr dirty="0"/>
              <a:t>Livret</a:t>
            </a:r>
            <a:r>
              <a:rPr dirty="0" spc="-15"/>
              <a:t> </a:t>
            </a:r>
            <a:r>
              <a:rPr dirty="0"/>
              <a:t>Scolaire</a:t>
            </a:r>
            <a:r>
              <a:rPr dirty="0" spc="-15"/>
              <a:t> </a:t>
            </a:r>
            <a:r>
              <a:rPr dirty="0"/>
              <a:t>Unique</a:t>
            </a:r>
            <a:r>
              <a:rPr dirty="0" spc="-15"/>
              <a:t> </a:t>
            </a:r>
            <a:r>
              <a:rPr dirty="0"/>
              <a:t>(du</a:t>
            </a:r>
            <a:r>
              <a:rPr dirty="0" spc="-10"/>
              <a:t> </a:t>
            </a:r>
            <a:r>
              <a:rPr dirty="0" spc="-105"/>
              <a:t>CP</a:t>
            </a:r>
            <a:r>
              <a:rPr dirty="0" spc="-15"/>
              <a:t> </a:t>
            </a:r>
            <a:r>
              <a:rPr dirty="0"/>
              <a:t>à</a:t>
            </a:r>
            <a:r>
              <a:rPr dirty="0" spc="-15"/>
              <a:t> </a:t>
            </a:r>
            <a:r>
              <a:rPr dirty="0" spc="-25"/>
              <a:t>la </a:t>
            </a:r>
            <a:r>
              <a:rPr dirty="0"/>
              <a:t>3ème),</a:t>
            </a:r>
            <a:r>
              <a:rPr dirty="0" spc="-120"/>
              <a:t> </a:t>
            </a:r>
            <a:r>
              <a:rPr dirty="0" spc="-35"/>
              <a:t>Téléservices</a:t>
            </a:r>
            <a:r>
              <a:rPr dirty="0" spc="20"/>
              <a:t> </a:t>
            </a:r>
            <a:r>
              <a:rPr dirty="0"/>
              <a:t>(inscription,</a:t>
            </a:r>
            <a:r>
              <a:rPr dirty="0" spc="-55"/>
              <a:t> </a:t>
            </a:r>
            <a:r>
              <a:rPr dirty="0"/>
              <a:t>bourses,</a:t>
            </a:r>
            <a:r>
              <a:rPr dirty="0" spc="-55"/>
              <a:t> </a:t>
            </a:r>
            <a:r>
              <a:rPr dirty="0" spc="-20"/>
              <a:t>etc.),</a:t>
            </a:r>
            <a:r>
              <a:rPr dirty="0" spc="-55"/>
              <a:t> </a:t>
            </a:r>
            <a:r>
              <a:rPr dirty="0" spc="-35"/>
              <a:t>Factures</a:t>
            </a:r>
            <a:r>
              <a:rPr dirty="0" spc="20"/>
              <a:t> </a:t>
            </a:r>
            <a:r>
              <a:rPr dirty="0" spc="65"/>
              <a:t>de</a:t>
            </a:r>
            <a:r>
              <a:rPr dirty="0" spc="20"/>
              <a:t> </a:t>
            </a:r>
            <a:r>
              <a:rPr dirty="0"/>
              <a:t>restauration</a:t>
            </a:r>
            <a:r>
              <a:rPr dirty="0" spc="20"/>
              <a:t> </a:t>
            </a:r>
            <a:r>
              <a:rPr dirty="0" spc="-25"/>
              <a:t>et </a:t>
            </a:r>
            <a:r>
              <a:rPr dirty="0" spc="40"/>
              <a:t>paiement</a:t>
            </a:r>
          </a:p>
          <a:p>
            <a:pPr marL="12700" marR="439420">
              <a:lnSpc>
                <a:spcPct val="164600"/>
              </a:lnSpc>
            </a:pPr>
            <a:r>
              <a:rPr dirty="0" spc="50"/>
              <a:t>depuis</a:t>
            </a:r>
            <a:r>
              <a:rPr dirty="0" spc="20"/>
              <a:t> </a:t>
            </a:r>
            <a:r>
              <a:rPr dirty="0" spc="55"/>
              <a:t>n‘importe</a:t>
            </a:r>
            <a:r>
              <a:rPr dirty="0" spc="25"/>
              <a:t> </a:t>
            </a:r>
            <a:r>
              <a:rPr dirty="0" spc="65"/>
              <a:t>quel</a:t>
            </a:r>
            <a:r>
              <a:rPr dirty="0" spc="25"/>
              <a:t> </a:t>
            </a:r>
            <a:r>
              <a:rPr dirty="0"/>
              <a:t>navigateur</a:t>
            </a:r>
            <a:r>
              <a:rPr dirty="0" spc="25"/>
              <a:t> </a:t>
            </a:r>
            <a:r>
              <a:rPr dirty="0"/>
              <a:t>connecté</a:t>
            </a:r>
            <a:r>
              <a:rPr dirty="0" spc="25"/>
              <a:t> </a:t>
            </a:r>
            <a:r>
              <a:rPr dirty="0"/>
              <a:t>à</a:t>
            </a:r>
            <a:r>
              <a:rPr dirty="0" spc="25"/>
              <a:t> </a:t>
            </a:r>
            <a:r>
              <a:rPr dirty="0"/>
              <a:t>internet,</a:t>
            </a:r>
            <a:r>
              <a:rPr dirty="0" spc="-55"/>
              <a:t> </a:t>
            </a:r>
            <a:r>
              <a:rPr dirty="0" spc="-10"/>
              <a:t>avec</a:t>
            </a:r>
            <a:r>
              <a:rPr dirty="0" spc="25"/>
              <a:t> </a:t>
            </a:r>
            <a:r>
              <a:rPr dirty="0" spc="60"/>
              <a:t>identifiant</a:t>
            </a:r>
            <a:r>
              <a:rPr dirty="0" spc="25"/>
              <a:t> </a:t>
            </a:r>
            <a:r>
              <a:rPr dirty="0" spc="-50"/>
              <a:t>&amp; </a:t>
            </a:r>
            <a:r>
              <a:rPr dirty="0" spc="75"/>
              <a:t>mot</a:t>
            </a:r>
            <a:r>
              <a:rPr dirty="0" spc="-50"/>
              <a:t> </a:t>
            </a:r>
            <a:r>
              <a:rPr dirty="0" spc="65"/>
              <a:t>de</a:t>
            </a:r>
            <a:r>
              <a:rPr dirty="0" spc="-50"/>
              <a:t> </a:t>
            </a:r>
            <a:r>
              <a:rPr dirty="0" spc="-20"/>
              <a:t>passe</a:t>
            </a:r>
          </a:p>
        </p:txBody>
      </p:sp>
      <p:grpSp>
        <p:nvGrpSpPr>
          <p:cNvPr id="24" name="object 24" descr=""/>
          <p:cNvGrpSpPr/>
          <p:nvPr/>
        </p:nvGrpSpPr>
        <p:grpSpPr>
          <a:xfrm>
            <a:off x="3973908" y="977628"/>
            <a:ext cx="5057140" cy="1931670"/>
            <a:chOff x="3973908" y="977628"/>
            <a:chExt cx="5057140" cy="1931670"/>
          </a:xfrm>
        </p:grpSpPr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73908" y="1077906"/>
              <a:ext cx="5056946" cy="183096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16324" y="977628"/>
              <a:ext cx="1452166" cy="6143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88443" y="2531450"/>
            <a:ext cx="8028305" cy="4690745"/>
            <a:chOff x="2488443" y="2531450"/>
            <a:chExt cx="8028305" cy="46907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8443" y="2531450"/>
              <a:ext cx="8027915" cy="46906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2401" y="3234955"/>
              <a:ext cx="3348103" cy="184407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663957" y="3298704"/>
              <a:ext cx="3170555" cy="1666239"/>
            </a:xfrm>
            <a:custGeom>
              <a:avLst/>
              <a:gdLst/>
              <a:ahLst/>
              <a:cxnLst/>
              <a:rect l="l" t="t" r="r" b="b"/>
              <a:pathLst>
                <a:path w="3170554" h="1666239">
                  <a:moveTo>
                    <a:pt x="2706023" y="244020"/>
                  </a:moveTo>
                  <a:lnTo>
                    <a:pt x="2753608" y="270120"/>
                  </a:lnTo>
                  <a:lnTo>
                    <a:pt x="2798622" y="297014"/>
                  </a:lnTo>
                  <a:lnTo>
                    <a:pt x="2841063" y="324661"/>
                  </a:lnTo>
                  <a:lnTo>
                    <a:pt x="2880932" y="353014"/>
                  </a:lnTo>
                  <a:lnTo>
                    <a:pt x="2918228" y="382031"/>
                  </a:lnTo>
                  <a:lnTo>
                    <a:pt x="2952953" y="411667"/>
                  </a:lnTo>
                  <a:lnTo>
                    <a:pt x="2985105" y="441878"/>
                  </a:lnTo>
                  <a:lnTo>
                    <a:pt x="3014685" y="472619"/>
                  </a:lnTo>
                  <a:lnTo>
                    <a:pt x="3041693" y="503846"/>
                  </a:lnTo>
                  <a:lnTo>
                    <a:pt x="3066129" y="535515"/>
                  </a:lnTo>
                  <a:lnTo>
                    <a:pt x="3087993" y="567583"/>
                  </a:lnTo>
                  <a:lnTo>
                    <a:pt x="3124003" y="632734"/>
                  </a:lnTo>
                  <a:lnTo>
                    <a:pt x="3149725" y="698946"/>
                  </a:lnTo>
                  <a:lnTo>
                    <a:pt x="3165158" y="765866"/>
                  </a:lnTo>
                  <a:lnTo>
                    <a:pt x="3170303" y="833139"/>
                  </a:lnTo>
                  <a:lnTo>
                    <a:pt x="3169017" y="866798"/>
                  </a:lnTo>
                  <a:lnTo>
                    <a:pt x="3158728" y="933939"/>
                  </a:lnTo>
                  <a:lnTo>
                    <a:pt x="3138150" y="1000549"/>
                  </a:lnTo>
                  <a:lnTo>
                    <a:pt x="3107284" y="1066275"/>
                  </a:lnTo>
                  <a:lnTo>
                    <a:pt x="3066129" y="1130764"/>
                  </a:lnTo>
                  <a:lnTo>
                    <a:pt x="3041693" y="1162433"/>
                  </a:lnTo>
                  <a:lnTo>
                    <a:pt x="3014685" y="1193660"/>
                  </a:lnTo>
                  <a:lnTo>
                    <a:pt x="2985105" y="1224401"/>
                  </a:lnTo>
                  <a:lnTo>
                    <a:pt x="2952953" y="1254612"/>
                  </a:lnTo>
                  <a:lnTo>
                    <a:pt x="2918228" y="1284248"/>
                  </a:lnTo>
                  <a:lnTo>
                    <a:pt x="2880932" y="1313265"/>
                  </a:lnTo>
                  <a:lnTo>
                    <a:pt x="2841063" y="1341618"/>
                  </a:lnTo>
                  <a:lnTo>
                    <a:pt x="2798622" y="1369265"/>
                  </a:lnTo>
                  <a:lnTo>
                    <a:pt x="2753608" y="1396159"/>
                  </a:lnTo>
                  <a:lnTo>
                    <a:pt x="2706023" y="1422259"/>
                  </a:lnTo>
                  <a:lnTo>
                    <a:pt x="2665995" y="1442584"/>
                  </a:lnTo>
                  <a:lnTo>
                    <a:pt x="2624966" y="1462027"/>
                  </a:lnTo>
                  <a:lnTo>
                    <a:pt x="2582982" y="1480585"/>
                  </a:lnTo>
                  <a:lnTo>
                    <a:pt x="2540087" y="1498260"/>
                  </a:lnTo>
                  <a:lnTo>
                    <a:pt x="2496324" y="1515051"/>
                  </a:lnTo>
                  <a:lnTo>
                    <a:pt x="2451740" y="1530958"/>
                  </a:lnTo>
                  <a:lnTo>
                    <a:pt x="2406377" y="1545981"/>
                  </a:lnTo>
                  <a:lnTo>
                    <a:pt x="2360280" y="1560121"/>
                  </a:lnTo>
                  <a:lnTo>
                    <a:pt x="2313495" y="1573377"/>
                  </a:lnTo>
                  <a:lnTo>
                    <a:pt x="2266065" y="1585749"/>
                  </a:lnTo>
                  <a:lnTo>
                    <a:pt x="2218035" y="1597238"/>
                  </a:lnTo>
                  <a:lnTo>
                    <a:pt x="2169449" y="1607843"/>
                  </a:lnTo>
                  <a:lnTo>
                    <a:pt x="2120352" y="1617564"/>
                  </a:lnTo>
                  <a:lnTo>
                    <a:pt x="2070789" y="1626401"/>
                  </a:lnTo>
                  <a:lnTo>
                    <a:pt x="2020803" y="1634355"/>
                  </a:lnTo>
                  <a:lnTo>
                    <a:pt x="1970439" y="1641424"/>
                  </a:lnTo>
                  <a:lnTo>
                    <a:pt x="1919741" y="1647611"/>
                  </a:lnTo>
                  <a:lnTo>
                    <a:pt x="1868755" y="1652913"/>
                  </a:lnTo>
                  <a:lnTo>
                    <a:pt x="1817524" y="1657332"/>
                  </a:lnTo>
                  <a:lnTo>
                    <a:pt x="1766093" y="1660867"/>
                  </a:lnTo>
                  <a:lnTo>
                    <a:pt x="1714507" y="1663518"/>
                  </a:lnTo>
                  <a:lnTo>
                    <a:pt x="1662809" y="1665285"/>
                  </a:lnTo>
                  <a:lnTo>
                    <a:pt x="1611045" y="1666169"/>
                  </a:lnTo>
                  <a:lnTo>
                    <a:pt x="1559258" y="1666169"/>
                  </a:lnTo>
                  <a:lnTo>
                    <a:pt x="1507494" y="1665285"/>
                  </a:lnTo>
                  <a:lnTo>
                    <a:pt x="1455796" y="1663518"/>
                  </a:lnTo>
                  <a:lnTo>
                    <a:pt x="1404210" y="1660867"/>
                  </a:lnTo>
                  <a:lnTo>
                    <a:pt x="1352779" y="1657332"/>
                  </a:lnTo>
                  <a:lnTo>
                    <a:pt x="1301548" y="1652913"/>
                  </a:lnTo>
                  <a:lnTo>
                    <a:pt x="1250562" y="1647611"/>
                  </a:lnTo>
                  <a:lnTo>
                    <a:pt x="1199864" y="1641424"/>
                  </a:lnTo>
                  <a:lnTo>
                    <a:pt x="1149500" y="1634355"/>
                  </a:lnTo>
                  <a:lnTo>
                    <a:pt x="1099514" y="1626401"/>
                  </a:lnTo>
                  <a:lnTo>
                    <a:pt x="1049950" y="1617564"/>
                  </a:lnTo>
                  <a:lnTo>
                    <a:pt x="1000853" y="1607843"/>
                  </a:lnTo>
                  <a:lnTo>
                    <a:pt x="952268" y="1597238"/>
                  </a:lnTo>
                  <a:lnTo>
                    <a:pt x="904237" y="1585749"/>
                  </a:lnTo>
                  <a:lnTo>
                    <a:pt x="856808" y="1573377"/>
                  </a:lnTo>
                  <a:lnTo>
                    <a:pt x="810022" y="1560121"/>
                  </a:lnTo>
                  <a:lnTo>
                    <a:pt x="763926" y="1545981"/>
                  </a:lnTo>
                  <a:lnTo>
                    <a:pt x="718563" y="1530958"/>
                  </a:lnTo>
                  <a:lnTo>
                    <a:pt x="673978" y="1515051"/>
                  </a:lnTo>
                  <a:lnTo>
                    <a:pt x="630216" y="1498260"/>
                  </a:lnTo>
                  <a:lnTo>
                    <a:pt x="587320" y="1480585"/>
                  </a:lnTo>
                  <a:lnTo>
                    <a:pt x="545336" y="1462027"/>
                  </a:lnTo>
                  <a:lnTo>
                    <a:pt x="504308" y="1442584"/>
                  </a:lnTo>
                  <a:lnTo>
                    <a:pt x="464280" y="1422259"/>
                  </a:lnTo>
                  <a:lnTo>
                    <a:pt x="416694" y="1396159"/>
                  </a:lnTo>
                  <a:lnTo>
                    <a:pt x="371681" y="1369265"/>
                  </a:lnTo>
                  <a:lnTo>
                    <a:pt x="329240" y="1341618"/>
                  </a:lnTo>
                  <a:lnTo>
                    <a:pt x="289371" y="1313265"/>
                  </a:lnTo>
                  <a:lnTo>
                    <a:pt x="252074" y="1284248"/>
                  </a:lnTo>
                  <a:lnTo>
                    <a:pt x="217350" y="1254612"/>
                  </a:lnTo>
                  <a:lnTo>
                    <a:pt x="185197" y="1224401"/>
                  </a:lnTo>
                  <a:lnTo>
                    <a:pt x="155617" y="1193660"/>
                  </a:lnTo>
                  <a:lnTo>
                    <a:pt x="128609" y="1162433"/>
                  </a:lnTo>
                  <a:lnTo>
                    <a:pt x="104173" y="1130764"/>
                  </a:lnTo>
                  <a:lnTo>
                    <a:pt x="82310" y="1098696"/>
                  </a:lnTo>
                  <a:lnTo>
                    <a:pt x="46299" y="1033545"/>
                  </a:lnTo>
                  <a:lnTo>
                    <a:pt x="20577" y="967333"/>
                  </a:lnTo>
                  <a:lnTo>
                    <a:pt x="5144" y="900413"/>
                  </a:lnTo>
                  <a:lnTo>
                    <a:pt x="0" y="833139"/>
                  </a:lnTo>
                  <a:lnTo>
                    <a:pt x="1286" y="799481"/>
                  </a:lnTo>
                  <a:lnTo>
                    <a:pt x="11574" y="732340"/>
                  </a:lnTo>
                  <a:lnTo>
                    <a:pt x="32152" y="665730"/>
                  </a:lnTo>
                  <a:lnTo>
                    <a:pt x="63018" y="600003"/>
                  </a:lnTo>
                  <a:lnTo>
                    <a:pt x="104173" y="535515"/>
                  </a:lnTo>
                  <a:lnTo>
                    <a:pt x="128609" y="503846"/>
                  </a:lnTo>
                  <a:lnTo>
                    <a:pt x="155617" y="472619"/>
                  </a:lnTo>
                  <a:lnTo>
                    <a:pt x="185197" y="441878"/>
                  </a:lnTo>
                  <a:lnTo>
                    <a:pt x="217350" y="411667"/>
                  </a:lnTo>
                  <a:lnTo>
                    <a:pt x="252074" y="382031"/>
                  </a:lnTo>
                  <a:lnTo>
                    <a:pt x="289371" y="353014"/>
                  </a:lnTo>
                  <a:lnTo>
                    <a:pt x="329240" y="324661"/>
                  </a:lnTo>
                  <a:lnTo>
                    <a:pt x="371681" y="297014"/>
                  </a:lnTo>
                  <a:lnTo>
                    <a:pt x="416694" y="270120"/>
                  </a:lnTo>
                  <a:lnTo>
                    <a:pt x="464280" y="244020"/>
                  </a:lnTo>
                  <a:lnTo>
                    <a:pt x="504308" y="223695"/>
                  </a:lnTo>
                  <a:lnTo>
                    <a:pt x="545336" y="204252"/>
                  </a:lnTo>
                  <a:lnTo>
                    <a:pt x="587320" y="185694"/>
                  </a:lnTo>
                  <a:lnTo>
                    <a:pt x="630216" y="168019"/>
                  </a:lnTo>
                  <a:lnTo>
                    <a:pt x="673978" y="151228"/>
                  </a:lnTo>
                  <a:lnTo>
                    <a:pt x="718563" y="135321"/>
                  </a:lnTo>
                  <a:lnTo>
                    <a:pt x="763926" y="120298"/>
                  </a:lnTo>
                  <a:lnTo>
                    <a:pt x="810022" y="106158"/>
                  </a:lnTo>
                  <a:lnTo>
                    <a:pt x="856808" y="92902"/>
                  </a:lnTo>
                  <a:lnTo>
                    <a:pt x="904237" y="80530"/>
                  </a:lnTo>
                  <a:lnTo>
                    <a:pt x="952268" y="69041"/>
                  </a:lnTo>
                  <a:lnTo>
                    <a:pt x="1000853" y="58436"/>
                  </a:lnTo>
                  <a:lnTo>
                    <a:pt x="1049950" y="48715"/>
                  </a:lnTo>
                  <a:lnTo>
                    <a:pt x="1099514" y="39878"/>
                  </a:lnTo>
                  <a:lnTo>
                    <a:pt x="1149500" y="31924"/>
                  </a:lnTo>
                  <a:lnTo>
                    <a:pt x="1199864" y="24855"/>
                  </a:lnTo>
                  <a:lnTo>
                    <a:pt x="1250562" y="18668"/>
                  </a:lnTo>
                  <a:lnTo>
                    <a:pt x="1301548" y="13366"/>
                  </a:lnTo>
                  <a:lnTo>
                    <a:pt x="1352779" y="8947"/>
                  </a:lnTo>
                  <a:lnTo>
                    <a:pt x="1404210" y="5412"/>
                  </a:lnTo>
                  <a:lnTo>
                    <a:pt x="1455796" y="2761"/>
                  </a:lnTo>
                  <a:lnTo>
                    <a:pt x="1507494" y="994"/>
                  </a:lnTo>
                  <a:lnTo>
                    <a:pt x="1559258" y="110"/>
                  </a:lnTo>
                  <a:lnTo>
                    <a:pt x="1611045" y="110"/>
                  </a:lnTo>
                  <a:lnTo>
                    <a:pt x="1662809" y="994"/>
                  </a:lnTo>
                  <a:lnTo>
                    <a:pt x="1714507" y="2761"/>
                  </a:lnTo>
                  <a:lnTo>
                    <a:pt x="1766093" y="5412"/>
                  </a:lnTo>
                  <a:lnTo>
                    <a:pt x="1817524" y="8947"/>
                  </a:lnTo>
                  <a:lnTo>
                    <a:pt x="1868755" y="13366"/>
                  </a:lnTo>
                  <a:lnTo>
                    <a:pt x="1919741" y="18668"/>
                  </a:lnTo>
                  <a:lnTo>
                    <a:pt x="1970439" y="24855"/>
                  </a:lnTo>
                  <a:lnTo>
                    <a:pt x="2020803" y="31924"/>
                  </a:lnTo>
                  <a:lnTo>
                    <a:pt x="2070789" y="39878"/>
                  </a:lnTo>
                  <a:lnTo>
                    <a:pt x="2120352" y="48715"/>
                  </a:lnTo>
                  <a:lnTo>
                    <a:pt x="2169449" y="58436"/>
                  </a:lnTo>
                  <a:lnTo>
                    <a:pt x="2218035" y="69041"/>
                  </a:lnTo>
                  <a:lnTo>
                    <a:pt x="2266065" y="80530"/>
                  </a:lnTo>
                  <a:lnTo>
                    <a:pt x="2313495" y="92902"/>
                  </a:lnTo>
                  <a:lnTo>
                    <a:pt x="2360280" y="106158"/>
                  </a:lnTo>
                  <a:lnTo>
                    <a:pt x="2406377" y="120298"/>
                  </a:lnTo>
                  <a:lnTo>
                    <a:pt x="2451740" y="135321"/>
                  </a:lnTo>
                  <a:lnTo>
                    <a:pt x="2496324" y="151228"/>
                  </a:lnTo>
                  <a:lnTo>
                    <a:pt x="2540087" y="168019"/>
                  </a:lnTo>
                  <a:lnTo>
                    <a:pt x="2582982" y="185694"/>
                  </a:lnTo>
                  <a:lnTo>
                    <a:pt x="2624966" y="204252"/>
                  </a:lnTo>
                  <a:lnTo>
                    <a:pt x="2665995" y="223695"/>
                  </a:lnTo>
                  <a:lnTo>
                    <a:pt x="2706023" y="244020"/>
                  </a:lnTo>
                  <a:close/>
                </a:path>
              </a:pathLst>
            </a:custGeom>
            <a:ln w="101600">
              <a:solidFill>
                <a:srgbClr val="D12B9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035" y="3504837"/>
              <a:ext cx="2794692" cy="279469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496312" y="3528845"/>
              <a:ext cx="2696210" cy="2696210"/>
            </a:xfrm>
            <a:custGeom>
              <a:avLst/>
              <a:gdLst/>
              <a:ahLst/>
              <a:cxnLst/>
              <a:rect l="l" t="t" r="r" b="b"/>
              <a:pathLst>
                <a:path w="2696209" h="2696210">
                  <a:moveTo>
                    <a:pt x="0" y="2695909"/>
                  </a:moveTo>
                  <a:lnTo>
                    <a:pt x="2695909" y="0"/>
                  </a:lnTo>
                </a:path>
              </a:pathLst>
            </a:custGeom>
            <a:ln w="38100">
              <a:solidFill>
                <a:srgbClr val="D12B9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9871" y="3500707"/>
              <a:ext cx="3007020" cy="280295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389621" y="3525176"/>
              <a:ext cx="2909570" cy="2703830"/>
            </a:xfrm>
            <a:custGeom>
              <a:avLst/>
              <a:gdLst/>
              <a:ahLst/>
              <a:cxnLst/>
              <a:rect l="l" t="t" r="r" b="b"/>
              <a:pathLst>
                <a:path w="2909570" h="2703829">
                  <a:moveTo>
                    <a:pt x="2909291" y="270324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12B9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13200" y="609600"/>
            <a:ext cx="4927600" cy="46990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39234" y="567451"/>
            <a:ext cx="489204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ACCÈS</a:t>
            </a:r>
            <a:r>
              <a:rPr dirty="0" spc="400"/>
              <a:t> </a:t>
            </a:r>
            <a:r>
              <a:rPr dirty="0"/>
              <a:t>À</a:t>
            </a:r>
            <a:r>
              <a:rPr dirty="0" spc="320"/>
              <a:t> </a:t>
            </a:r>
            <a:r>
              <a:rPr dirty="0" spc="150"/>
              <a:t>TOUTATICE</a:t>
            </a: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62500" y="1663700"/>
            <a:ext cx="3492500" cy="43180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772456" y="1561455"/>
            <a:ext cx="34601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600" spc="70">
                <a:solidFill>
                  <a:srgbClr val="5E524C"/>
                </a:solidFill>
                <a:uFill>
                  <a:solidFill>
                    <a:srgbClr val="5E524C"/>
                  </a:solidFill>
                </a:uFill>
                <a:latin typeface="Arial MT"/>
                <a:cs typeface="Arial MT"/>
                <a:hlinkClick r:id="rId8"/>
              </a:rPr>
              <a:t>www.toutatice.fr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2427014" y="7744883"/>
            <a:ext cx="8138159" cy="520700"/>
          </a:xfrm>
          <a:custGeom>
            <a:avLst/>
            <a:gdLst/>
            <a:ahLst/>
            <a:cxnLst/>
            <a:rect l="l" t="t" r="r" b="b"/>
            <a:pathLst>
              <a:path w="8138159" h="520700">
                <a:moveTo>
                  <a:pt x="8138071" y="0"/>
                </a:moveTo>
                <a:lnTo>
                  <a:pt x="0" y="0"/>
                </a:lnTo>
                <a:lnTo>
                  <a:pt x="0" y="520699"/>
                </a:lnTo>
                <a:lnTo>
                  <a:pt x="8138071" y="520699"/>
                </a:lnTo>
                <a:lnTo>
                  <a:pt x="8138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2414314" y="7652211"/>
            <a:ext cx="80943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D12B9D"/>
                </a:solidFill>
                <a:latin typeface="Calibri"/>
                <a:cs typeface="Calibri"/>
              </a:rPr>
              <a:t>authentification</a:t>
            </a:r>
            <a:r>
              <a:rPr dirty="0" sz="2400" spc="-45">
                <a:solidFill>
                  <a:srgbClr val="D12B9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D12B9D"/>
                </a:solidFill>
                <a:latin typeface="Calibri"/>
                <a:cs typeface="Calibri"/>
              </a:rPr>
              <a:t>unique</a:t>
            </a:r>
            <a:r>
              <a:rPr dirty="0" sz="2400" spc="-40" b="1">
                <a:solidFill>
                  <a:srgbClr val="D12B9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D12B9D"/>
                </a:solidFill>
                <a:latin typeface="Calibri"/>
                <a:cs typeface="Calibri"/>
              </a:rPr>
              <a:t>et</a:t>
            </a:r>
            <a:r>
              <a:rPr dirty="0" sz="2400" spc="-40">
                <a:solidFill>
                  <a:srgbClr val="D12B9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D12B9D"/>
                </a:solidFill>
                <a:latin typeface="Calibri"/>
                <a:cs typeface="Calibri"/>
              </a:rPr>
              <a:t>sécurisée</a:t>
            </a:r>
            <a:r>
              <a:rPr dirty="0" sz="2400" spc="-45">
                <a:solidFill>
                  <a:srgbClr val="D12B9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D12B9D"/>
                </a:solidFill>
                <a:latin typeface="Calibri"/>
                <a:cs typeface="Calibri"/>
              </a:rPr>
              <a:t>sur</a:t>
            </a:r>
            <a:r>
              <a:rPr dirty="0" sz="2400" spc="-45">
                <a:solidFill>
                  <a:srgbClr val="D12B9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D12B9D"/>
                </a:solidFill>
                <a:latin typeface="Calibri"/>
                <a:cs typeface="Calibri"/>
              </a:rPr>
              <a:t>tout</a:t>
            </a:r>
            <a:r>
              <a:rPr dirty="0" sz="2400" spc="-40">
                <a:solidFill>
                  <a:srgbClr val="D12B9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D12B9D"/>
                </a:solidFill>
                <a:latin typeface="Calibri"/>
                <a:cs typeface="Calibri"/>
              </a:rPr>
              <a:t>le</a:t>
            </a:r>
            <a:r>
              <a:rPr dirty="0" sz="2400" spc="-45">
                <a:solidFill>
                  <a:srgbClr val="D12B9D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D12B9D"/>
                </a:solidFill>
                <a:latin typeface="Calibri"/>
                <a:cs typeface="Calibri"/>
              </a:rPr>
              <a:t>territoire</a:t>
            </a:r>
            <a:r>
              <a:rPr dirty="0" sz="2400" spc="-40">
                <a:solidFill>
                  <a:srgbClr val="D12B9D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D12B9D"/>
                </a:solidFill>
                <a:latin typeface="Calibri"/>
                <a:cs typeface="Calibri"/>
              </a:rPr>
              <a:t>national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828081" y="3932113"/>
            <a:ext cx="1685925" cy="3961765"/>
            <a:chOff x="828081" y="3932113"/>
            <a:chExt cx="1685925" cy="3961765"/>
          </a:xfrm>
        </p:grpSpPr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8081" y="3932113"/>
              <a:ext cx="1685494" cy="3961161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73441" y="3951191"/>
              <a:ext cx="1615440" cy="3880485"/>
            </a:xfrm>
            <a:custGeom>
              <a:avLst/>
              <a:gdLst/>
              <a:ahLst/>
              <a:cxnLst/>
              <a:rect l="l" t="t" r="r" b="b"/>
              <a:pathLst>
                <a:path w="1615439" h="3880484">
                  <a:moveTo>
                    <a:pt x="1364230" y="3880223"/>
                  </a:moveTo>
                  <a:lnTo>
                    <a:pt x="1320757" y="3819246"/>
                  </a:lnTo>
                  <a:lnTo>
                    <a:pt x="1277989" y="3758752"/>
                  </a:lnTo>
                  <a:lnTo>
                    <a:pt x="1235925" y="3698741"/>
                  </a:lnTo>
                  <a:lnTo>
                    <a:pt x="1194564" y="3639212"/>
                  </a:lnTo>
                  <a:lnTo>
                    <a:pt x="1153908" y="3580167"/>
                  </a:lnTo>
                  <a:lnTo>
                    <a:pt x="1113955" y="3521605"/>
                  </a:lnTo>
                  <a:lnTo>
                    <a:pt x="1074706" y="3463525"/>
                  </a:lnTo>
                  <a:lnTo>
                    <a:pt x="1036161" y="3405928"/>
                  </a:lnTo>
                  <a:lnTo>
                    <a:pt x="998320" y="3348815"/>
                  </a:lnTo>
                  <a:lnTo>
                    <a:pt x="961183" y="3292184"/>
                  </a:lnTo>
                  <a:lnTo>
                    <a:pt x="924750" y="3236036"/>
                  </a:lnTo>
                  <a:lnTo>
                    <a:pt x="889020" y="3180371"/>
                  </a:lnTo>
                  <a:lnTo>
                    <a:pt x="853995" y="3125190"/>
                  </a:lnTo>
                  <a:lnTo>
                    <a:pt x="819674" y="3070490"/>
                  </a:lnTo>
                  <a:lnTo>
                    <a:pt x="786056" y="3016274"/>
                  </a:lnTo>
                  <a:lnTo>
                    <a:pt x="753142" y="2962541"/>
                  </a:lnTo>
                  <a:lnTo>
                    <a:pt x="720932" y="2909291"/>
                  </a:lnTo>
                  <a:lnTo>
                    <a:pt x="689426" y="2856524"/>
                  </a:lnTo>
                  <a:lnTo>
                    <a:pt x="658624" y="2804239"/>
                  </a:lnTo>
                  <a:lnTo>
                    <a:pt x="628526" y="2752438"/>
                  </a:lnTo>
                  <a:lnTo>
                    <a:pt x="599132" y="2701119"/>
                  </a:lnTo>
                  <a:lnTo>
                    <a:pt x="570442" y="2650284"/>
                  </a:lnTo>
                  <a:lnTo>
                    <a:pt x="542455" y="2599931"/>
                  </a:lnTo>
                  <a:lnTo>
                    <a:pt x="515172" y="2550061"/>
                  </a:lnTo>
                  <a:lnTo>
                    <a:pt x="488594" y="2500674"/>
                  </a:lnTo>
                  <a:lnTo>
                    <a:pt x="462719" y="2451770"/>
                  </a:lnTo>
                  <a:lnTo>
                    <a:pt x="437548" y="2403349"/>
                  </a:lnTo>
                  <a:lnTo>
                    <a:pt x="413081" y="2355411"/>
                  </a:lnTo>
                  <a:lnTo>
                    <a:pt x="389318" y="2307956"/>
                  </a:lnTo>
                  <a:lnTo>
                    <a:pt x="366259" y="2260984"/>
                  </a:lnTo>
                  <a:lnTo>
                    <a:pt x="343904" y="2214494"/>
                  </a:lnTo>
                  <a:lnTo>
                    <a:pt x="322252" y="2168488"/>
                  </a:lnTo>
                  <a:lnTo>
                    <a:pt x="301305" y="2122965"/>
                  </a:lnTo>
                  <a:lnTo>
                    <a:pt x="281061" y="2077924"/>
                  </a:lnTo>
                  <a:lnTo>
                    <a:pt x="261522" y="2033366"/>
                  </a:lnTo>
                  <a:lnTo>
                    <a:pt x="242686" y="1989292"/>
                  </a:lnTo>
                  <a:lnTo>
                    <a:pt x="224554" y="1945700"/>
                  </a:lnTo>
                  <a:lnTo>
                    <a:pt x="207126" y="1902591"/>
                  </a:lnTo>
                  <a:lnTo>
                    <a:pt x="190402" y="1859965"/>
                  </a:lnTo>
                  <a:lnTo>
                    <a:pt x="174382" y="1817822"/>
                  </a:lnTo>
                  <a:lnTo>
                    <a:pt x="159065" y="1776162"/>
                  </a:lnTo>
                  <a:lnTo>
                    <a:pt x="144453" y="1734985"/>
                  </a:lnTo>
                  <a:lnTo>
                    <a:pt x="130544" y="1694291"/>
                  </a:lnTo>
                  <a:lnTo>
                    <a:pt x="117340" y="1654079"/>
                  </a:lnTo>
                  <a:lnTo>
                    <a:pt x="104839" y="1614351"/>
                  </a:lnTo>
                  <a:lnTo>
                    <a:pt x="93042" y="1575105"/>
                  </a:lnTo>
                  <a:lnTo>
                    <a:pt x="81949" y="1536343"/>
                  </a:lnTo>
                  <a:lnTo>
                    <a:pt x="71560" y="1498063"/>
                  </a:lnTo>
                  <a:lnTo>
                    <a:pt x="61875" y="1460267"/>
                  </a:lnTo>
                  <a:lnTo>
                    <a:pt x="52894" y="1422953"/>
                  </a:lnTo>
                  <a:lnTo>
                    <a:pt x="37043" y="1349774"/>
                  </a:lnTo>
                  <a:lnTo>
                    <a:pt x="24008" y="1278527"/>
                  </a:lnTo>
                  <a:lnTo>
                    <a:pt x="13788" y="1209212"/>
                  </a:lnTo>
                  <a:lnTo>
                    <a:pt x="6384" y="1141828"/>
                  </a:lnTo>
                  <a:lnTo>
                    <a:pt x="1796" y="1076376"/>
                  </a:lnTo>
                  <a:lnTo>
                    <a:pt x="23" y="1012856"/>
                  </a:lnTo>
                  <a:lnTo>
                    <a:pt x="193" y="981820"/>
                  </a:lnTo>
                  <a:lnTo>
                    <a:pt x="2643" y="921197"/>
                  </a:lnTo>
                  <a:lnTo>
                    <a:pt x="7909" y="862506"/>
                  </a:lnTo>
                  <a:lnTo>
                    <a:pt x="15991" y="805747"/>
                  </a:lnTo>
                  <a:lnTo>
                    <a:pt x="26888" y="750919"/>
                  </a:lnTo>
                  <a:lnTo>
                    <a:pt x="40601" y="698023"/>
                  </a:lnTo>
                  <a:lnTo>
                    <a:pt x="57130" y="647059"/>
                  </a:lnTo>
                  <a:lnTo>
                    <a:pt x="76474" y="598026"/>
                  </a:lnTo>
                  <a:lnTo>
                    <a:pt x="98634" y="550925"/>
                  </a:lnTo>
                  <a:lnTo>
                    <a:pt x="123609" y="505756"/>
                  </a:lnTo>
                  <a:lnTo>
                    <a:pt x="151400" y="462519"/>
                  </a:lnTo>
                  <a:lnTo>
                    <a:pt x="182006" y="421213"/>
                  </a:lnTo>
                  <a:lnTo>
                    <a:pt x="215428" y="381839"/>
                  </a:lnTo>
                  <a:lnTo>
                    <a:pt x="251666" y="344396"/>
                  </a:lnTo>
                  <a:lnTo>
                    <a:pt x="290719" y="308886"/>
                  </a:lnTo>
                  <a:lnTo>
                    <a:pt x="332588" y="275307"/>
                  </a:lnTo>
                  <a:lnTo>
                    <a:pt x="377272" y="243659"/>
                  </a:lnTo>
                  <a:lnTo>
                    <a:pt x="424772" y="213944"/>
                  </a:lnTo>
                  <a:lnTo>
                    <a:pt x="475088" y="186160"/>
                  </a:lnTo>
                  <a:lnTo>
                    <a:pt x="528219" y="160308"/>
                  </a:lnTo>
                  <a:lnTo>
                    <a:pt x="584166" y="136387"/>
                  </a:lnTo>
                  <a:lnTo>
                    <a:pt x="642928" y="114398"/>
                  </a:lnTo>
                  <a:lnTo>
                    <a:pt x="704506" y="94341"/>
                  </a:lnTo>
                  <a:lnTo>
                    <a:pt x="768900" y="76216"/>
                  </a:lnTo>
                  <a:lnTo>
                    <a:pt x="836109" y="60022"/>
                  </a:lnTo>
                  <a:lnTo>
                    <a:pt x="906134" y="45760"/>
                  </a:lnTo>
                  <a:lnTo>
                    <a:pt x="978974" y="33429"/>
                  </a:lnTo>
                  <a:lnTo>
                    <a:pt x="1054630" y="23031"/>
                  </a:lnTo>
                  <a:lnTo>
                    <a:pt x="1093513" y="18556"/>
                  </a:lnTo>
                  <a:lnTo>
                    <a:pt x="1133101" y="14564"/>
                  </a:lnTo>
                  <a:lnTo>
                    <a:pt x="1173393" y="11055"/>
                  </a:lnTo>
                  <a:lnTo>
                    <a:pt x="1214388" y="8028"/>
                  </a:lnTo>
                  <a:lnTo>
                    <a:pt x="1256088" y="5485"/>
                  </a:lnTo>
                  <a:lnTo>
                    <a:pt x="1298491" y="3425"/>
                  </a:lnTo>
                  <a:lnTo>
                    <a:pt x="1341598" y="1847"/>
                  </a:lnTo>
                  <a:lnTo>
                    <a:pt x="1385409" y="753"/>
                  </a:lnTo>
                  <a:lnTo>
                    <a:pt x="1429924" y="141"/>
                  </a:lnTo>
                  <a:lnTo>
                    <a:pt x="1475143" y="13"/>
                  </a:lnTo>
                  <a:lnTo>
                    <a:pt x="1521066" y="367"/>
                  </a:lnTo>
                  <a:lnTo>
                    <a:pt x="1567692" y="1204"/>
                  </a:lnTo>
                  <a:lnTo>
                    <a:pt x="1615023" y="2524"/>
                  </a:lnTo>
                </a:path>
              </a:pathLst>
            </a:custGeom>
            <a:ln w="38100">
              <a:solidFill>
                <a:srgbClr val="D12B9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900" y="939800"/>
            <a:ext cx="9702800" cy="469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1048" rIns="0" bIns="0" rtlCol="0" vert="horz">
            <a:spAutoFit/>
          </a:bodyPr>
          <a:lstStyle/>
          <a:p>
            <a:pPr marL="429259">
              <a:lnSpc>
                <a:spcPct val="100000"/>
              </a:lnSpc>
              <a:spcBef>
                <a:spcPts val="100"/>
              </a:spcBef>
            </a:pPr>
            <a:r>
              <a:rPr dirty="0" spc="210"/>
              <a:t>CRÉATION</a:t>
            </a:r>
            <a:r>
              <a:rPr dirty="0" spc="459"/>
              <a:t> </a:t>
            </a:r>
            <a:r>
              <a:rPr dirty="0" spc="325"/>
              <a:t>D’UN</a:t>
            </a:r>
            <a:r>
              <a:rPr dirty="0" spc="465"/>
              <a:t> </a:t>
            </a:r>
            <a:r>
              <a:rPr dirty="0" spc="235"/>
              <a:t>COMPTE</a:t>
            </a:r>
            <a:r>
              <a:rPr dirty="0" spc="465"/>
              <a:t> </a:t>
            </a:r>
            <a:r>
              <a:rPr dirty="0" spc="240"/>
              <a:t>EDUCONNECT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4100" y="4394200"/>
            <a:ext cx="5283200" cy="3048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1100" y="5359400"/>
            <a:ext cx="152400" cy="1524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2100" y="5245100"/>
            <a:ext cx="5867400" cy="3937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1100" y="6045200"/>
            <a:ext cx="152400" cy="1524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2100" y="5880100"/>
            <a:ext cx="10058400" cy="4445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9400" y="6616700"/>
            <a:ext cx="4191000" cy="3937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177219" y="4315240"/>
            <a:ext cx="10426700" cy="2635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8400">
              <a:lnSpc>
                <a:spcPct val="100000"/>
              </a:lnSpc>
              <a:spcBef>
                <a:spcPts val="100"/>
              </a:spcBef>
            </a:pPr>
            <a:r>
              <a:rPr dirty="0" sz="2400" spc="195">
                <a:solidFill>
                  <a:srgbClr val="4E7296"/>
                </a:solidFill>
                <a:latin typeface="Lucida Sans Unicode"/>
                <a:cs typeface="Lucida Sans Unicode"/>
              </a:rPr>
              <a:t>SEULEMENT</a:t>
            </a:r>
            <a:r>
              <a:rPr dirty="0" sz="2400" spc="175">
                <a:solidFill>
                  <a:srgbClr val="4E7296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190">
                <a:solidFill>
                  <a:srgbClr val="4E7296"/>
                </a:solidFill>
                <a:latin typeface="Lucida Sans Unicode"/>
                <a:cs typeface="Lucida Sans Unicode"/>
              </a:rPr>
              <a:t>POUR</a:t>
            </a:r>
            <a:r>
              <a:rPr dirty="0" sz="2400" spc="229">
                <a:solidFill>
                  <a:srgbClr val="4E7296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165">
                <a:solidFill>
                  <a:srgbClr val="4E7296"/>
                </a:solidFill>
                <a:latin typeface="Lucida Sans Unicode"/>
                <a:cs typeface="Lucida Sans Unicode"/>
              </a:rPr>
              <a:t>LES</a:t>
            </a:r>
            <a:r>
              <a:rPr dirty="0" sz="2400" spc="235">
                <a:solidFill>
                  <a:srgbClr val="4E7296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165">
                <a:solidFill>
                  <a:srgbClr val="4E7296"/>
                </a:solidFill>
                <a:latin typeface="Lucida Sans Unicode"/>
                <a:cs typeface="Lucida Sans Unicode"/>
              </a:rPr>
              <a:t>PARENTS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Lucida Sans Unicode"/>
              <a:cs typeface="Lucida Sans Unicode"/>
            </a:endParaRPr>
          </a:p>
          <a:p>
            <a:pPr marL="407670" indent="-394970">
              <a:lnSpc>
                <a:spcPct val="100000"/>
              </a:lnSpc>
              <a:buSzPct val="75000"/>
              <a:buChar char="•"/>
              <a:tabLst>
                <a:tab pos="407670" algn="l"/>
              </a:tabLst>
            </a:pPr>
            <a:r>
              <a:rPr dirty="0" sz="2600" spc="100" i="1">
                <a:solidFill>
                  <a:srgbClr val="5E524C"/>
                </a:solidFill>
                <a:latin typeface="Arial"/>
                <a:cs typeface="Arial"/>
              </a:rPr>
              <a:t>qui</a:t>
            </a:r>
            <a:r>
              <a:rPr dirty="0" sz="2600" spc="-2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50" i="1">
                <a:solidFill>
                  <a:srgbClr val="5E524C"/>
                </a:solidFill>
                <a:latin typeface="Arial"/>
                <a:cs typeface="Arial"/>
              </a:rPr>
              <a:t>entrent</a:t>
            </a:r>
            <a:r>
              <a:rPr dirty="0" sz="2600" spc="-2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dans</a:t>
            </a:r>
            <a:r>
              <a:rPr dirty="0" sz="2600" spc="-2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l’académie</a:t>
            </a:r>
            <a:r>
              <a:rPr dirty="0" sz="2600" spc="-2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85" i="1">
                <a:solidFill>
                  <a:srgbClr val="5E524C"/>
                </a:solidFill>
                <a:latin typeface="Arial"/>
                <a:cs typeface="Arial"/>
              </a:rPr>
              <a:t>de</a:t>
            </a:r>
            <a:r>
              <a:rPr dirty="0" sz="2600" spc="-2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Rennes</a:t>
            </a:r>
            <a:endParaRPr sz="2600">
              <a:latin typeface="Arial"/>
              <a:cs typeface="Arial"/>
            </a:endParaRPr>
          </a:p>
          <a:p>
            <a:pPr marL="407670" marR="5080" indent="-395605">
              <a:lnSpc>
                <a:spcPct val="173100"/>
              </a:lnSpc>
              <a:buSzPct val="75000"/>
              <a:buChar char="•"/>
              <a:tabLst>
                <a:tab pos="407670" algn="l"/>
              </a:tabLst>
            </a:pPr>
            <a:r>
              <a:rPr dirty="0" sz="2600" spc="100" i="1">
                <a:solidFill>
                  <a:srgbClr val="5E524C"/>
                </a:solidFill>
                <a:latin typeface="Arial"/>
                <a:cs typeface="Arial"/>
              </a:rPr>
              <a:t>qui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n’ont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jamais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créé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85" i="1">
                <a:solidFill>
                  <a:srgbClr val="5E524C"/>
                </a:solidFill>
                <a:latin typeface="Arial"/>
                <a:cs typeface="Arial"/>
              </a:rPr>
              <a:t>de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85" i="1">
                <a:solidFill>
                  <a:srgbClr val="5E524C"/>
                </a:solidFill>
                <a:latin typeface="Arial"/>
                <a:cs typeface="Arial"/>
              </a:rPr>
              <a:t>compte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ÉduConnect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60" i="1">
                <a:solidFill>
                  <a:srgbClr val="5E524C"/>
                </a:solidFill>
                <a:latin typeface="Arial"/>
                <a:cs typeface="Arial"/>
              </a:rPr>
              <a:t>(pour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55" i="1">
                <a:solidFill>
                  <a:srgbClr val="5E524C"/>
                </a:solidFill>
                <a:latin typeface="Arial"/>
                <a:cs typeface="Arial"/>
              </a:rPr>
              <a:t>un</a:t>
            </a:r>
            <a:r>
              <a:rPr dirty="0" sz="2600" spc="-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autre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 enfant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scolarisé</a:t>
            </a:r>
            <a:r>
              <a:rPr dirty="0" sz="2600" spc="-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au</a:t>
            </a:r>
            <a:r>
              <a:rPr dirty="0" sz="2600" spc="-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70" i="1">
                <a:solidFill>
                  <a:srgbClr val="5E524C"/>
                </a:solidFill>
                <a:latin typeface="Arial"/>
                <a:cs typeface="Arial"/>
              </a:rPr>
              <a:t>collège</a:t>
            </a:r>
            <a:r>
              <a:rPr dirty="0" sz="2600" spc="-7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250" i="1">
                <a:solidFill>
                  <a:srgbClr val="5E524C"/>
                </a:solidFill>
                <a:latin typeface="Arial"/>
                <a:cs typeface="Arial"/>
              </a:rPr>
              <a:t>/</a:t>
            </a:r>
            <a:r>
              <a:rPr dirty="0" sz="2600" spc="-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lycée)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80511" y="4181269"/>
            <a:ext cx="1346200" cy="683260"/>
            <a:chOff x="780511" y="4181269"/>
            <a:chExt cx="1346200" cy="683260"/>
          </a:xfrm>
        </p:grpSpPr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0511" y="4181269"/>
              <a:ext cx="1346199" cy="68269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266" y="4194109"/>
              <a:ext cx="1270000" cy="60649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21266" y="4194109"/>
              <a:ext cx="1270000" cy="607060"/>
            </a:xfrm>
            <a:custGeom>
              <a:avLst/>
              <a:gdLst/>
              <a:ahLst/>
              <a:cxnLst/>
              <a:rect l="l" t="t" r="r" b="b"/>
              <a:pathLst>
                <a:path w="1270000" h="607060">
                  <a:moveTo>
                    <a:pt x="557741" y="0"/>
                  </a:moveTo>
                  <a:lnTo>
                    <a:pt x="557741" y="206207"/>
                  </a:lnTo>
                  <a:lnTo>
                    <a:pt x="0" y="206207"/>
                  </a:lnTo>
                  <a:lnTo>
                    <a:pt x="0" y="400283"/>
                  </a:lnTo>
                  <a:lnTo>
                    <a:pt x="557741" y="400283"/>
                  </a:lnTo>
                  <a:lnTo>
                    <a:pt x="557741" y="606491"/>
                  </a:lnTo>
                  <a:lnTo>
                    <a:pt x="1270000" y="303245"/>
                  </a:lnTo>
                  <a:lnTo>
                    <a:pt x="557741" y="0"/>
                  </a:lnTo>
                  <a:close/>
                </a:path>
              </a:pathLst>
            </a:custGeom>
            <a:solidFill>
              <a:srgbClr val="12448A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55778" y="2037355"/>
            <a:ext cx="3093325" cy="672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500" y="927100"/>
            <a:ext cx="7835900" cy="393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913" rIns="0" bIns="0" rtlCol="0" vert="horz">
            <a:spAutoFit/>
          </a:bodyPr>
          <a:lstStyle/>
          <a:p>
            <a:pPr marL="1152525">
              <a:lnSpc>
                <a:spcPct val="100000"/>
              </a:lnSpc>
              <a:spcBef>
                <a:spcPts val="100"/>
              </a:spcBef>
            </a:pPr>
            <a:r>
              <a:rPr dirty="0" spc="280"/>
              <a:t>UN</a:t>
            </a:r>
            <a:r>
              <a:rPr dirty="0" spc="480"/>
              <a:t> </a:t>
            </a:r>
            <a:r>
              <a:rPr dirty="0"/>
              <a:t>SEUL</a:t>
            </a:r>
            <a:r>
              <a:rPr dirty="0" spc="400"/>
              <a:t> </a:t>
            </a:r>
            <a:r>
              <a:rPr dirty="0" spc="235"/>
              <a:t>COMPTE</a:t>
            </a:r>
            <a:r>
              <a:rPr dirty="0" spc="484"/>
              <a:t> </a:t>
            </a:r>
            <a:r>
              <a:rPr dirty="0" spc="240"/>
              <a:t>EDUCONNECT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900" y="3441700"/>
            <a:ext cx="152400" cy="1524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8100" y="3314700"/>
            <a:ext cx="5143500" cy="3937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900" y="4127500"/>
            <a:ext cx="152400" cy="1524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8100" y="4000500"/>
            <a:ext cx="6604000" cy="3937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5100" y="4686300"/>
            <a:ext cx="4102100" cy="3937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900" y="5499100"/>
            <a:ext cx="152400" cy="1524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8100" y="5372100"/>
            <a:ext cx="5270500" cy="39370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22400" y="6007100"/>
            <a:ext cx="3594100" cy="44450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974019" y="3234911"/>
            <a:ext cx="6930390" cy="3164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354965" algn="l"/>
              </a:tabLst>
            </a:pPr>
            <a:r>
              <a:rPr dirty="0" sz="2600" spc="65" i="1">
                <a:solidFill>
                  <a:srgbClr val="5E524C"/>
                </a:solidFill>
                <a:latin typeface="Arial"/>
                <a:cs typeface="Arial"/>
              </a:rPr>
              <a:t>Quel</a:t>
            </a:r>
            <a:r>
              <a:rPr dirty="0" sz="2600" spc="-3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70" i="1">
                <a:solidFill>
                  <a:srgbClr val="5E524C"/>
                </a:solidFill>
                <a:latin typeface="Arial"/>
                <a:cs typeface="Arial"/>
              </a:rPr>
              <a:t>que</a:t>
            </a:r>
            <a:r>
              <a:rPr dirty="0" sz="2600" spc="-3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soit</a:t>
            </a:r>
            <a:r>
              <a:rPr dirty="0" sz="2600" spc="-3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50" i="1">
                <a:solidFill>
                  <a:srgbClr val="5E524C"/>
                </a:solidFill>
                <a:latin typeface="Arial"/>
                <a:cs typeface="Arial"/>
              </a:rPr>
              <a:t>le</a:t>
            </a:r>
            <a:r>
              <a:rPr dirty="0" sz="2600" spc="-3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80" i="1">
                <a:solidFill>
                  <a:srgbClr val="5E524C"/>
                </a:solidFill>
                <a:latin typeface="Arial"/>
                <a:cs typeface="Arial"/>
              </a:rPr>
              <a:t>nombre</a:t>
            </a:r>
            <a:r>
              <a:rPr dirty="0" sz="2600" spc="-3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d’enfants</a:t>
            </a:r>
            <a:endParaRPr sz="2600">
              <a:latin typeface="Arial"/>
              <a:cs typeface="Arial"/>
            </a:endParaRPr>
          </a:p>
          <a:p>
            <a:pPr marL="354965" marR="5080" indent="-342900">
              <a:lnSpc>
                <a:spcPct val="173100"/>
              </a:lnSpc>
              <a:buSzPct val="75000"/>
              <a:buChar char="•"/>
              <a:tabLst>
                <a:tab pos="481965" algn="l"/>
              </a:tabLst>
            </a:pPr>
            <a:r>
              <a:rPr dirty="0" sz="2600" spc="-20" i="1">
                <a:solidFill>
                  <a:srgbClr val="5E524C"/>
                </a:solidFill>
                <a:latin typeface="Arial"/>
                <a:cs typeface="Arial"/>
              </a:rPr>
              <a:t>Enfants</a:t>
            </a:r>
            <a:r>
              <a:rPr dirty="0" sz="2600" spc="-7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-20" i="1">
                <a:solidFill>
                  <a:srgbClr val="5E524C"/>
                </a:solidFill>
                <a:latin typeface="Arial"/>
                <a:cs typeface="Arial"/>
              </a:rPr>
              <a:t>scolarisés</a:t>
            </a:r>
            <a:r>
              <a:rPr dirty="0" sz="2600" spc="-7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dans</a:t>
            </a:r>
            <a:r>
              <a:rPr dirty="0" sz="2600" spc="-6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50" i="1">
                <a:solidFill>
                  <a:srgbClr val="5E524C"/>
                </a:solidFill>
                <a:latin typeface="Arial"/>
                <a:cs typeface="Arial"/>
              </a:rPr>
              <a:t>le</a:t>
            </a:r>
            <a:r>
              <a:rPr dirty="0" sz="2600" spc="-7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1er</a:t>
            </a:r>
            <a:r>
              <a:rPr dirty="0" sz="2600" spc="-6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65" i="1">
                <a:solidFill>
                  <a:srgbClr val="5E524C"/>
                </a:solidFill>
                <a:latin typeface="Arial"/>
                <a:cs typeface="Arial"/>
              </a:rPr>
              <a:t>et</a:t>
            </a:r>
            <a:r>
              <a:rPr dirty="0" sz="2600" spc="-7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100" i="1">
                <a:solidFill>
                  <a:srgbClr val="5E524C"/>
                </a:solidFill>
                <a:latin typeface="Arial"/>
                <a:cs typeface="Arial"/>
              </a:rPr>
              <a:t>2nd</a:t>
            </a:r>
            <a:r>
              <a:rPr dirty="0" sz="2600" spc="-6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degrés 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	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des</a:t>
            </a:r>
            <a:r>
              <a:rPr dirty="0" sz="2600" spc="114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établissements</a:t>
            </a:r>
            <a:r>
              <a:rPr dirty="0" sz="2600" spc="12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55" i="1">
                <a:solidFill>
                  <a:srgbClr val="5E524C"/>
                </a:solidFill>
                <a:latin typeface="Arial"/>
                <a:cs typeface="Arial"/>
              </a:rPr>
              <a:t>publics</a:t>
            </a:r>
            <a:endParaRPr sz="2600">
              <a:latin typeface="Arial"/>
              <a:cs typeface="Arial"/>
            </a:endParaRPr>
          </a:p>
          <a:p>
            <a:pPr marL="354965" marR="1346835" indent="-342900">
              <a:lnSpc>
                <a:spcPct val="173100"/>
              </a:lnSpc>
              <a:buSzPct val="75000"/>
              <a:buChar char="•"/>
              <a:tabLst>
                <a:tab pos="481965" algn="l"/>
              </a:tabLst>
            </a:pPr>
            <a:r>
              <a:rPr dirty="0" sz="2600" spc="-20" i="1">
                <a:solidFill>
                  <a:srgbClr val="5E524C"/>
                </a:solidFill>
                <a:latin typeface="Arial"/>
                <a:cs typeface="Arial"/>
              </a:rPr>
              <a:t>Enfants</a:t>
            </a:r>
            <a:r>
              <a:rPr dirty="0" sz="2600" spc="-7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65" i="1">
                <a:solidFill>
                  <a:srgbClr val="5E524C"/>
                </a:solidFill>
                <a:latin typeface="Arial"/>
                <a:cs typeface="Arial"/>
              </a:rPr>
              <a:t>automatiquement</a:t>
            </a:r>
            <a:r>
              <a:rPr dirty="0" sz="2600" spc="-6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-30" i="1">
                <a:solidFill>
                  <a:srgbClr val="5E524C"/>
                </a:solidFill>
                <a:latin typeface="Arial"/>
                <a:cs typeface="Arial"/>
              </a:rPr>
              <a:t>associés </a:t>
            </a:r>
            <a:r>
              <a:rPr dirty="0" sz="2600" spc="-30" i="1">
                <a:solidFill>
                  <a:srgbClr val="5E524C"/>
                </a:solidFill>
                <a:latin typeface="Arial"/>
                <a:cs typeface="Arial"/>
              </a:rPr>
              <a:t>	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au</a:t>
            </a:r>
            <a:r>
              <a:rPr dirty="0" sz="2600" spc="-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85" i="1">
                <a:solidFill>
                  <a:srgbClr val="5E524C"/>
                </a:solidFill>
                <a:latin typeface="Arial"/>
                <a:cs typeface="Arial"/>
              </a:rPr>
              <a:t>compte</a:t>
            </a:r>
            <a:r>
              <a:rPr dirty="0" sz="2600" spc="-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Éduconnect.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18711" y="1749488"/>
            <a:ext cx="3093325" cy="67240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13202" y="1429054"/>
            <a:ext cx="2830126" cy="748528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46300" y="7283601"/>
            <a:ext cx="935635" cy="124457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78200" y="8229600"/>
            <a:ext cx="5359400" cy="355600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3393475" y="8142613"/>
            <a:ext cx="534606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95" i="1">
                <a:solidFill>
                  <a:srgbClr val="5E524C"/>
                </a:solidFill>
                <a:latin typeface="Arial"/>
                <a:cs typeface="Arial"/>
              </a:rPr>
              <a:t>Mme</a:t>
            </a:r>
            <a:r>
              <a:rPr dirty="0" sz="2600" spc="-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Dinard,</a:t>
            </a:r>
            <a:r>
              <a:rPr dirty="0" sz="2600" spc="-8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secrétaire</a:t>
            </a:r>
            <a:r>
              <a:rPr dirty="0" sz="2600" spc="-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85" i="1">
                <a:solidFill>
                  <a:srgbClr val="5E524C"/>
                </a:solidFill>
                <a:latin typeface="Arial"/>
                <a:cs typeface="Arial"/>
              </a:rPr>
              <a:t>de</a:t>
            </a:r>
            <a:r>
              <a:rPr dirty="0" sz="260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5E524C"/>
                </a:solidFill>
                <a:latin typeface="Arial"/>
                <a:cs typeface="Arial"/>
              </a:rPr>
              <a:t>scolarité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9500" y="850900"/>
            <a:ext cx="3238500" cy="469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913" rIns="0" bIns="0" rtlCol="0" vert="horz">
            <a:spAutoFit/>
          </a:bodyPr>
          <a:lstStyle/>
          <a:p>
            <a:pPr marL="3440429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dirty="0" spc="190"/>
              <a:t> </a:t>
            </a:r>
            <a:r>
              <a:rPr dirty="0" spc="100"/>
              <a:t>ÉTAPES…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923461" y="2005608"/>
            <a:ext cx="3723004" cy="759460"/>
            <a:chOff x="923461" y="2005608"/>
            <a:chExt cx="3723004" cy="7594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6982" y="2131218"/>
              <a:ext cx="2959100" cy="508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461" y="2005608"/>
              <a:ext cx="795397" cy="759343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5293908" y="1422863"/>
            <a:ext cx="6946900" cy="6591300"/>
            <a:chOff x="5293908" y="1422863"/>
            <a:chExt cx="6946900" cy="659130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3908" y="1740054"/>
              <a:ext cx="6946649" cy="627348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8098" y="1422863"/>
              <a:ext cx="795434" cy="84091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81044" y="1576513"/>
              <a:ext cx="1346200" cy="5842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21800" y="1589351"/>
              <a:ext cx="1270000" cy="5080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321800" y="1589351"/>
              <a:ext cx="1270000" cy="508000"/>
            </a:xfrm>
            <a:custGeom>
              <a:avLst/>
              <a:gdLst/>
              <a:ahLst/>
              <a:cxnLst/>
              <a:rect l="l" t="t" r="r" b="b"/>
              <a:pathLst>
                <a:path w="1270000" h="508000">
                  <a:moveTo>
                    <a:pt x="541601" y="0"/>
                  </a:moveTo>
                  <a:lnTo>
                    <a:pt x="541601" y="172720"/>
                  </a:lnTo>
                  <a:lnTo>
                    <a:pt x="0" y="172720"/>
                  </a:lnTo>
                  <a:lnTo>
                    <a:pt x="0" y="335279"/>
                  </a:lnTo>
                  <a:lnTo>
                    <a:pt x="541601" y="335279"/>
                  </a:lnTo>
                  <a:lnTo>
                    <a:pt x="541601" y="508000"/>
                  </a:lnTo>
                  <a:lnTo>
                    <a:pt x="1270000" y="254000"/>
                  </a:lnTo>
                  <a:lnTo>
                    <a:pt x="541601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70430" y="2509746"/>
              <a:ext cx="1243149" cy="467288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30497" y="2549331"/>
              <a:ext cx="911240" cy="453352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930497" y="2549332"/>
              <a:ext cx="911860" cy="4533900"/>
            </a:xfrm>
            <a:custGeom>
              <a:avLst/>
              <a:gdLst/>
              <a:ahLst/>
              <a:cxnLst/>
              <a:rect l="l" t="t" r="r" b="b"/>
              <a:pathLst>
                <a:path w="911859" h="4533900">
                  <a:moveTo>
                    <a:pt x="106461" y="0"/>
                  </a:moveTo>
                  <a:lnTo>
                    <a:pt x="0" y="19341"/>
                  </a:lnTo>
                  <a:lnTo>
                    <a:pt x="691663" y="3826527"/>
                  </a:lnTo>
                  <a:lnTo>
                    <a:pt x="578548" y="3847077"/>
                  </a:lnTo>
                  <a:lnTo>
                    <a:pt x="875094" y="4533524"/>
                  </a:lnTo>
                  <a:lnTo>
                    <a:pt x="910245" y="3807186"/>
                  </a:lnTo>
                  <a:lnTo>
                    <a:pt x="798125" y="3807186"/>
                  </a:lnTo>
                  <a:lnTo>
                    <a:pt x="106461" y="0"/>
                  </a:lnTo>
                  <a:close/>
                </a:path>
                <a:path w="911859" h="4533900">
                  <a:moveTo>
                    <a:pt x="911241" y="3786636"/>
                  </a:moveTo>
                  <a:lnTo>
                    <a:pt x="798125" y="3807186"/>
                  </a:lnTo>
                  <a:lnTo>
                    <a:pt x="910245" y="3807186"/>
                  </a:lnTo>
                  <a:lnTo>
                    <a:pt x="911241" y="3786636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3461" y="4172710"/>
            <a:ext cx="795434" cy="840911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54200" y="4597400"/>
            <a:ext cx="2565400" cy="39370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912611" y="4486301"/>
            <a:ext cx="25082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50" i="1">
                <a:solidFill>
                  <a:srgbClr val="5E524C"/>
                </a:solidFill>
                <a:latin typeface="Arial"/>
                <a:cs typeface="Arial"/>
              </a:rPr>
              <a:t>je</a:t>
            </a:r>
            <a:r>
              <a:rPr dirty="0" sz="2800" spc="-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75" i="1">
                <a:solidFill>
                  <a:srgbClr val="5E524C"/>
                </a:solidFill>
                <a:latin typeface="Arial"/>
                <a:cs typeface="Arial"/>
              </a:rPr>
              <a:t>me</a:t>
            </a:r>
            <a:r>
              <a:rPr dirty="0" sz="2800" spc="-7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connecte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73100" y="2984500"/>
            <a:ext cx="4445000" cy="660400"/>
            <a:chOff x="673100" y="2984500"/>
            <a:chExt cx="4445000" cy="660400"/>
          </a:xfrm>
        </p:grpSpPr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3100" y="2984500"/>
              <a:ext cx="4445000" cy="31750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70100" y="3327400"/>
              <a:ext cx="1663700" cy="31750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690582" y="2882872"/>
            <a:ext cx="442849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03350" marR="5080" indent="-1391285">
              <a:lnSpc>
                <a:spcPct val="112500"/>
              </a:lnSpc>
              <a:spcBef>
                <a:spcPts val="100"/>
              </a:spcBef>
            </a:pPr>
            <a:r>
              <a:rPr dirty="0" sz="2000" i="1">
                <a:solidFill>
                  <a:srgbClr val="5E524C"/>
                </a:solidFill>
                <a:latin typeface="Arial"/>
                <a:cs typeface="Arial"/>
              </a:rPr>
              <a:t>depuis</a:t>
            </a:r>
            <a:r>
              <a:rPr dirty="0" sz="2000" spc="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E524C"/>
                </a:solidFill>
                <a:latin typeface="Arial"/>
                <a:cs typeface="Arial"/>
              </a:rPr>
              <a:t>une</a:t>
            </a:r>
            <a:r>
              <a:rPr dirty="0" sz="2000" spc="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000" spc="65" i="1">
                <a:solidFill>
                  <a:srgbClr val="5E524C"/>
                </a:solidFill>
                <a:latin typeface="Arial"/>
                <a:cs typeface="Arial"/>
              </a:rPr>
              <a:t>page</a:t>
            </a:r>
            <a:r>
              <a:rPr dirty="0" sz="2000" spc="75" i="1">
                <a:solidFill>
                  <a:srgbClr val="5E524C"/>
                </a:solidFill>
                <a:latin typeface="Arial"/>
                <a:cs typeface="Arial"/>
              </a:rPr>
              <a:t> de </a:t>
            </a:r>
            <a:r>
              <a:rPr dirty="0" sz="2000" i="1">
                <a:solidFill>
                  <a:srgbClr val="5E524C"/>
                </a:solidFill>
                <a:latin typeface="Arial"/>
                <a:cs typeface="Arial"/>
              </a:rPr>
              <a:t>navigateur</a:t>
            </a:r>
            <a:r>
              <a:rPr dirty="0" sz="2000" spc="7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5E524C"/>
                </a:solidFill>
                <a:latin typeface="Arial"/>
                <a:cs typeface="Arial"/>
              </a:rPr>
              <a:t>privée </a:t>
            </a:r>
            <a:r>
              <a:rPr dirty="0" sz="2000" spc="75" i="1">
                <a:solidFill>
                  <a:srgbClr val="5E524C"/>
                </a:solidFill>
                <a:latin typeface="Arial"/>
                <a:cs typeface="Arial"/>
              </a:rPr>
              <a:t>de</a:t>
            </a:r>
            <a:r>
              <a:rPr dirty="0" sz="2000" spc="-5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5E524C"/>
                </a:solidFill>
                <a:latin typeface="Arial"/>
                <a:cs typeface="Arial"/>
              </a:rPr>
              <a:t>préférence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dirty="0" spc="190"/>
              <a:t> </a:t>
            </a:r>
            <a:r>
              <a:rPr dirty="0" spc="100"/>
              <a:t>ÉTAPES…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123" y="2127184"/>
            <a:ext cx="776891" cy="84082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8500" y="2222500"/>
            <a:ext cx="5448300" cy="4318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027232" y="2138057"/>
            <a:ext cx="53606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50" i="1">
                <a:solidFill>
                  <a:srgbClr val="5E524C"/>
                </a:solidFill>
                <a:latin typeface="Arial"/>
                <a:cs typeface="Arial"/>
              </a:rPr>
              <a:t>je</a:t>
            </a:r>
            <a:r>
              <a:rPr dirty="0" sz="2800" spc="-1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75" i="1">
                <a:solidFill>
                  <a:srgbClr val="5E524C"/>
                </a:solidFill>
                <a:latin typeface="Arial"/>
                <a:cs typeface="Arial"/>
              </a:rPr>
              <a:t>me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E524C"/>
                </a:solidFill>
                <a:latin typeface="Arial"/>
                <a:cs typeface="Arial"/>
              </a:rPr>
              <a:t>connecte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 avec Educonnect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321273" y="2551075"/>
            <a:ext cx="8115300" cy="5208905"/>
            <a:chOff x="3321273" y="2551075"/>
            <a:chExt cx="8115300" cy="520890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1273" y="3018072"/>
              <a:ext cx="8115076" cy="47416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2842" y="2551075"/>
              <a:ext cx="764180" cy="2036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2909" y="2590660"/>
              <a:ext cx="432272" cy="189710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742909" y="2590660"/>
              <a:ext cx="432434" cy="1897380"/>
            </a:xfrm>
            <a:custGeom>
              <a:avLst/>
              <a:gdLst/>
              <a:ahLst/>
              <a:cxnLst/>
              <a:rect l="l" t="t" r="r" b="b"/>
              <a:pathLst>
                <a:path w="432435" h="1897379">
                  <a:moveTo>
                    <a:pt x="106461" y="0"/>
                  </a:moveTo>
                  <a:lnTo>
                    <a:pt x="0" y="19341"/>
                  </a:lnTo>
                  <a:lnTo>
                    <a:pt x="212695" y="1190103"/>
                  </a:lnTo>
                  <a:lnTo>
                    <a:pt x="99580" y="1210653"/>
                  </a:lnTo>
                  <a:lnTo>
                    <a:pt x="396125" y="1897100"/>
                  </a:lnTo>
                  <a:lnTo>
                    <a:pt x="431277" y="1170763"/>
                  </a:lnTo>
                  <a:lnTo>
                    <a:pt x="319157" y="1170763"/>
                  </a:lnTo>
                  <a:lnTo>
                    <a:pt x="106461" y="0"/>
                  </a:lnTo>
                  <a:close/>
                </a:path>
                <a:path w="432435" h="1897379">
                  <a:moveTo>
                    <a:pt x="432272" y="1150211"/>
                  </a:moveTo>
                  <a:lnTo>
                    <a:pt x="319157" y="1170763"/>
                  </a:lnTo>
                  <a:lnTo>
                    <a:pt x="431277" y="1170763"/>
                  </a:lnTo>
                  <a:lnTo>
                    <a:pt x="432272" y="1150211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9604" y="3839374"/>
              <a:ext cx="3007020" cy="280295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219354" y="3863842"/>
              <a:ext cx="2909570" cy="2703830"/>
            </a:xfrm>
            <a:custGeom>
              <a:avLst/>
              <a:gdLst/>
              <a:ahLst/>
              <a:cxnLst/>
              <a:rect l="l" t="t" r="r" b="b"/>
              <a:pathLst>
                <a:path w="2909570" h="2703829">
                  <a:moveTo>
                    <a:pt x="2909291" y="270324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575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4301" y="3843504"/>
              <a:ext cx="2794692" cy="279469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7444580" y="3867511"/>
              <a:ext cx="2696210" cy="2696210"/>
            </a:xfrm>
            <a:custGeom>
              <a:avLst/>
              <a:gdLst/>
              <a:ahLst/>
              <a:cxnLst/>
              <a:rect l="l" t="t" r="r" b="b"/>
              <a:pathLst>
                <a:path w="2696209" h="2696209">
                  <a:moveTo>
                    <a:pt x="0" y="2695909"/>
                  </a:moveTo>
                  <a:lnTo>
                    <a:pt x="2695909" y="0"/>
                  </a:lnTo>
                </a:path>
              </a:pathLst>
            </a:custGeom>
            <a:ln w="38100">
              <a:solidFill>
                <a:srgbClr val="FF575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dirty="0" spc="190"/>
              <a:t> </a:t>
            </a:r>
            <a:r>
              <a:rPr dirty="0" spc="100"/>
              <a:t>ÉTAPES…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0800" y="1714500"/>
            <a:ext cx="5448300" cy="4318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383766" y="1630057"/>
            <a:ext cx="53606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50" i="1">
                <a:solidFill>
                  <a:srgbClr val="5E524C"/>
                </a:solidFill>
                <a:latin typeface="Arial"/>
                <a:cs typeface="Arial"/>
              </a:rPr>
              <a:t>je</a:t>
            </a:r>
            <a:r>
              <a:rPr dirty="0" sz="2800" spc="-1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75" i="1">
                <a:solidFill>
                  <a:srgbClr val="5E524C"/>
                </a:solidFill>
                <a:latin typeface="Arial"/>
                <a:cs typeface="Arial"/>
              </a:rPr>
              <a:t>me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E524C"/>
                </a:solidFill>
                <a:latin typeface="Arial"/>
                <a:cs typeface="Arial"/>
              </a:rPr>
              <a:t>connecte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 avec Educonnect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88357" y="2229342"/>
            <a:ext cx="9720580" cy="6073775"/>
            <a:chOff x="988357" y="2229342"/>
            <a:chExt cx="9720580" cy="607377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8357" y="3262603"/>
              <a:ext cx="9720182" cy="504009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4842" y="2229342"/>
              <a:ext cx="764180" cy="20364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909" y="2268927"/>
              <a:ext cx="432272" cy="18971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504909" y="2268927"/>
              <a:ext cx="432434" cy="1897380"/>
            </a:xfrm>
            <a:custGeom>
              <a:avLst/>
              <a:gdLst/>
              <a:ahLst/>
              <a:cxnLst/>
              <a:rect l="l" t="t" r="r" b="b"/>
              <a:pathLst>
                <a:path w="432435" h="1897379">
                  <a:moveTo>
                    <a:pt x="106461" y="0"/>
                  </a:moveTo>
                  <a:lnTo>
                    <a:pt x="0" y="19341"/>
                  </a:lnTo>
                  <a:lnTo>
                    <a:pt x="212695" y="1190103"/>
                  </a:lnTo>
                  <a:lnTo>
                    <a:pt x="99580" y="1210653"/>
                  </a:lnTo>
                  <a:lnTo>
                    <a:pt x="396125" y="1897100"/>
                  </a:lnTo>
                  <a:lnTo>
                    <a:pt x="431277" y="1170761"/>
                  </a:lnTo>
                  <a:lnTo>
                    <a:pt x="319157" y="1170761"/>
                  </a:lnTo>
                  <a:lnTo>
                    <a:pt x="106461" y="0"/>
                  </a:lnTo>
                  <a:close/>
                </a:path>
                <a:path w="432435" h="1897379">
                  <a:moveTo>
                    <a:pt x="432272" y="1150211"/>
                  </a:moveTo>
                  <a:lnTo>
                    <a:pt x="319157" y="1170761"/>
                  </a:lnTo>
                  <a:lnTo>
                    <a:pt x="431277" y="1170761"/>
                  </a:lnTo>
                  <a:lnTo>
                    <a:pt x="432272" y="1150211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dirty="0" spc="190"/>
              <a:t> </a:t>
            </a:r>
            <a:r>
              <a:rPr dirty="0" spc="100"/>
              <a:t>ÉTAPES…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587500" y="1701800"/>
            <a:ext cx="7353300" cy="419100"/>
            <a:chOff x="1587500" y="1701800"/>
            <a:chExt cx="7353300" cy="4191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7500" y="1701800"/>
              <a:ext cx="1943100" cy="3429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9800" y="1701800"/>
              <a:ext cx="254000" cy="3429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0300" y="1701800"/>
              <a:ext cx="5270500" cy="4191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610800" y="1613124"/>
            <a:ext cx="731139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35" i="1">
                <a:solidFill>
                  <a:srgbClr val="5E524C"/>
                </a:solidFill>
                <a:latin typeface="Arial"/>
                <a:cs typeface="Arial"/>
              </a:rPr>
              <a:t>Saisir</a:t>
            </a:r>
            <a:r>
              <a:rPr dirty="0" sz="2800" spc="-10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80" i="1">
                <a:solidFill>
                  <a:srgbClr val="5E524C"/>
                </a:solidFill>
                <a:latin typeface="Arial"/>
                <a:cs typeface="Arial"/>
              </a:rPr>
              <a:t>identifiant</a:t>
            </a:r>
            <a:r>
              <a:rPr dirty="0" sz="2800" spc="-10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70" i="1">
                <a:solidFill>
                  <a:srgbClr val="5E524C"/>
                </a:solidFill>
                <a:latin typeface="Arial"/>
                <a:cs typeface="Arial"/>
              </a:rPr>
              <a:t>et</a:t>
            </a:r>
            <a:r>
              <a:rPr dirty="0" sz="2800" spc="-10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120" i="1">
                <a:solidFill>
                  <a:srgbClr val="5E524C"/>
                </a:solidFill>
                <a:latin typeface="Arial"/>
                <a:cs typeface="Arial"/>
              </a:rPr>
              <a:t>mot</a:t>
            </a:r>
            <a:r>
              <a:rPr dirty="0" sz="2800" spc="-95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90" i="1">
                <a:solidFill>
                  <a:srgbClr val="5E524C"/>
                </a:solidFill>
                <a:latin typeface="Arial"/>
                <a:cs typeface="Arial"/>
              </a:rPr>
              <a:t>de</a:t>
            </a:r>
            <a:r>
              <a:rPr dirty="0" sz="2800" spc="-10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passe</a:t>
            </a:r>
            <a:r>
              <a:rPr dirty="0" sz="2800" spc="-100" i="1">
                <a:solidFill>
                  <a:srgbClr val="5E524C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5E524C"/>
                </a:solidFill>
                <a:latin typeface="Arial"/>
                <a:cs typeface="Arial"/>
              </a:rPr>
              <a:t>Educonnect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920706" y="2212407"/>
            <a:ext cx="8722995" cy="6384925"/>
            <a:chOff x="1920706" y="2212407"/>
            <a:chExt cx="8722995" cy="638492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0706" y="2932432"/>
              <a:ext cx="8722379" cy="566461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5907" y="2212407"/>
              <a:ext cx="764180" cy="203646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5974" y="2251994"/>
              <a:ext cx="432273" cy="189709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725974" y="2251994"/>
              <a:ext cx="432434" cy="1897380"/>
            </a:xfrm>
            <a:custGeom>
              <a:avLst/>
              <a:gdLst/>
              <a:ahLst/>
              <a:cxnLst/>
              <a:rect l="l" t="t" r="r" b="b"/>
              <a:pathLst>
                <a:path w="432435" h="1897379">
                  <a:moveTo>
                    <a:pt x="106461" y="0"/>
                  </a:moveTo>
                  <a:lnTo>
                    <a:pt x="0" y="19341"/>
                  </a:lnTo>
                  <a:lnTo>
                    <a:pt x="212697" y="1190103"/>
                  </a:lnTo>
                  <a:lnTo>
                    <a:pt x="99581" y="1210653"/>
                  </a:lnTo>
                  <a:lnTo>
                    <a:pt x="396127" y="1897100"/>
                  </a:lnTo>
                  <a:lnTo>
                    <a:pt x="431279" y="1170762"/>
                  </a:lnTo>
                  <a:lnTo>
                    <a:pt x="319158" y="1170762"/>
                  </a:lnTo>
                  <a:lnTo>
                    <a:pt x="106461" y="0"/>
                  </a:lnTo>
                  <a:close/>
                </a:path>
                <a:path w="432435" h="1897379">
                  <a:moveTo>
                    <a:pt x="432273" y="1150212"/>
                  </a:moveTo>
                  <a:lnTo>
                    <a:pt x="319158" y="1170762"/>
                  </a:lnTo>
                  <a:lnTo>
                    <a:pt x="431279" y="1170762"/>
                  </a:lnTo>
                  <a:lnTo>
                    <a:pt x="432273" y="1150212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09 09 - réu d'info parents Pronote educonnect</dc:title>
  <dcterms:created xsi:type="dcterms:W3CDTF">2025-06-02T14:29:59Z</dcterms:created>
  <dcterms:modified xsi:type="dcterms:W3CDTF">2025-06-02T14:29:59Z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2025-05-11T00:00:00Z</vt:filetime>
  </property>
  <property fmtid="{D5CDD505-2E9C-101B-9397-08002B2CF9AE}" pid="3" name="Creator">
    <vt:lpwstr>Keynote</vt:lpwstr>
  </property>
  <property fmtid="{D5CDD505-2E9C-101B-9397-08002B2CF9AE}" pid="4" name="LastSaved">
    <vt:filetime>2025-06-02T00:00:00Z</vt:filetime>
  </property>
  <property fmtid="{D5CDD505-2E9C-101B-9397-08002B2CF9AE}" pid="5" name="Producer">
    <vt:lpwstr>macOS Version 15.4.1 (assemblage 24E263) Quartz PDFContext</vt:lpwstr>
  </property>
</Properties>
</file>